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462" r:id="rId2"/>
    <p:sldId id="463" r:id="rId3"/>
    <p:sldId id="464" r:id="rId4"/>
    <p:sldId id="280" r:id="rId5"/>
    <p:sldId id="283" r:id="rId6"/>
    <p:sldId id="285" r:id="rId7"/>
    <p:sldId id="458" r:id="rId8"/>
    <p:sldId id="457" r:id="rId9"/>
    <p:sldId id="459" r:id="rId10"/>
    <p:sldId id="359" r:id="rId11"/>
    <p:sldId id="284" r:id="rId12"/>
    <p:sldId id="287" r:id="rId13"/>
    <p:sldId id="360" r:id="rId14"/>
    <p:sldId id="460" r:id="rId15"/>
    <p:sldId id="361" r:id="rId16"/>
    <p:sldId id="461" r:id="rId17"/>
    <p:sldId id="258" r:id="rId18"/>
    <p:sldId id="362" r:id="rId19"/>
    <p:sldId id="467" r:id="rId20"/>
    <p:sldId id="363" r:id="rId21"/>
    <p:sldId id="364" r:id="rId22"/>
    <p:sldId id="366" r:id="rId23"/>
    <p:sldId id="387" r:id="rId24"/>
    <p:sldId id="388" r:id="rId25"/>
    <p:sldId id="482" r:id="rId26"/>
    <p:sldId id="507" r:id="rId27"/>
    <p:sldId id="481" r:id="rId28"/>
    <p:sldId id="465" r:id="rId29"/>
    <p:sldId id="466" r:id="rId30"/>
    <p:sldId id="497" r:id="rId31"/>
    <p:sldId id="389" r:id="rId32"/>
    <p:sldId id="473" r:id="rId33"/>
    <p:sldId id="474" r:id="rId34"/>
    <p:sldId id="475" r:id="rId35"/>
    <p:sldId id="476" r:id="rId36"/>
    <p:sldId id="477" r:id="rId37"/>
    <p:sldId id="478" r:id="rId38"/>
    <p:sldId id="479" r:id="rId39"/>
    <p:sldId id="480" r:id="rId40"/>
    <p:sldId id="496" r:id="rId41"/>
    <p:sldId id="498" r:id="rId42"/>
    <p:sldId id="499" r:id="rId43"/>
    <p:sldId id="500" r:id="rId44"/>
    <p:sldId id="501" r:id="rId45"/>
    <p:sldId id="444" r:id="rId46"/>
    <p:sldId id="445" r:id="rId47"/>
    <p:sldId id="484" r:id="rId48"/>
    <p:sldId id="446" r:id="rId49"/>
    <p:sldId id="491" r:id="rId50"/>
    <p:sldId id="483" r:id="rId51"/>
    <p:sldId id="447" r:id="rId52"/>
    <p:sldId id="448" r:id="rId53"/>
    <p:sldId id="485" r:id="rId54"/>
    <p:sldId id="443" r:id="rId55"/>
    <p:sldId id="391" r:id="rId56"/>
    <p:sldId id="486" r:id="rId57"/>
    <p:sldId id="487" r:id="rId58"/>
    <p:sldId id="392" r:id="rId59"/>
    <p:sldId id="393" r:id="rId60"/>
    <p:sldId id="394" r:id="rId61"/>
    <p:sldId id="395" r:id="rId62"/>
    <p:sldId id="396" r:id="rId63"/>
    <p:sldId id="397" r:id="rId64"/>
    <p:sldId id="398" r:id="rId65"/>
    <p:sldId id="489" r:id="rId66"/>
    <p:sldId id="399" r:id="rId67"/>
    <p:sldId id="492" r:id="rId68"/>
    <p:sldId id="493" r:id="rId69"/>
    <p:sldId id="495" r:id="rId70"/>
    <p:sldId id="494" r:id="rId71"/>
    <p:sldId id="502" r:id="rId72"/>
    <p:sldId id="508" r:id="rId73"/>
    <p:sldId id="509" r:id="rId74"/>
    <p:sldId id="400" r:id="rId75"/>
    <p:sldId id="401" r:id="rId76"/>
    <p:sldId id="402" r:id="rId77"/>
    <p:sldId id="403" r:id="rId78"/>
    <p:sldId id="404" r:id="rId79"/>
    <p:sldId id="380" r:id="rId80"/>
    <p:sldId id="449" r:id="rId81"/>
    <p:sldId id="450" r:id="rId82"/>
    <p:sldId id="451" r:id="rId83"/>
    <p:sldId id="452" r:id="rId84"/>
    <p:sldId id="490" r:id="rId85"/>
    <p:sldId id="510" r:id="rId86"/>
    <p:sldId id="506" r:id="rId87"/>
    <p:sldId id="410" r:id="rId88"/>
    <p:sldId id="504" r:id="rId89"/>
    <p:sldId id="505" r:id="rId90"/>
    <p:sldId id="409" r:id="rId91"/>
    <p:sldId id="468" r:id="rId9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3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4">
          <p15:clr>
            <a:srgbClr val="A4A3A4"/>
          </p15:clr>
        </p15:guide>
        <p15:guide id="2" pos="32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C90BAE"/>
    <a:srgbClr val="008000"/>
    <a:srgbClr val="DF09CB"/>
    <a:srgbClr val="000000"/>
    <a:srgbClr val="FF66FF"/>
    <a:srgbClr val="66FF66"/>
    <a:srgbClr val="481E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22" y="72"/>
      </p:cViewPr>
      <p:guideLst>
        <p:guide orient="horz" pos="2784"/>
        <p:guide pos="32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38" d="100"/>
          <a:sy n="38" d="100"/>
        </p:scale>
        <p:origin x="-1428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12" Type="http://schemas.openxmlformats.org/officeDocument/2006/relationships/image" Target="../media/image68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Relationship Id="rId6" Type="http://schemas.openxmlformats.org/officeDocument/2006/relationships/image" Target="../media/image62.emf"/><Relationship Id="rId11" Type="http://schemas.openxmlformats.org/officeDocument/2006/relationships/image" Target="../media/image67.emf"/><Relationship Id="rId5" Type="http://schemas.openxmlformats.org/officeDocument/2006/relationships/image" Target="../media/image61.emf"/><Relationship Id="rId10" Type="http://schemas.openxmlformats.org/officeDocument/2006/relationships/image" Target="../media/image66.emf"/><Relationship Id="rId4" Type="http://schemas.openxmlformats.org/officeDocument/2006/relationships/image" Target="../media/image60.emf"/><Relationship Id="rId9" Type="http://schemas.openxmlformats.org/officeDocument/2006/relationships/image" Target="../media/image65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image" Target="../media/image69.emf"/><Relationship Id="rId4" Type="http://schemas.openxmlformats.org/officeDocument/2006/relationships/image" Target="../media/image72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5" Type="http://schemas.openxmlformats.org/officeDocument/2006/relationships/image" Target="../media/image48.emf"/><Relationship Id="rId4" Type="http://schemas.openxmlformats.org/officeDocument/2006/relationships/image" Target="../media/image76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image" Target="../media/image77.emf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77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86.emf"/><Relationship Id="rId7" Type="http://schemas.openxmlformats.org/officeDocument/2006/relationships/image" Target="../media/image90.emf"/><Relationship Id="rId2" Type="http://schemas.openxmlformats.org/officeDocument/2006/relationships/image" Target="../media/image85.emf"/><Relationship Id="rId1" Type="http://schemas.openxmlformats.org/officeDocument/2006/relationships/image" Target="../media/image84.emf"/><Relationship Id="rId6" Type="http://schemas.openxmlformats.org/officeDocument/2006/relationships/image" Target="../media/image89.emf"/><Relationship Id="rId11" Type="http://schemas.openxmlformats.org/officeDocument/2006/relationships/image" Target="../media/image94.emf"/><Relationship Id="rId5" Type="http://schemas.openxmlformats.org/officeDocument/2006/relationships/image" Target="../media/image88.emf"/><Relationship Id="rId10" Type="http://schemas.openxmlformats.org/officeDocument/2006/relationships/image" Target="../media/image93.emf"/><Relationship Id="rId4" Type="http://schemas.openxmlformats.org/officeDocument/2006/relationships/image" Target="../media/image87.emf"/><Relationship Id="rId9" Type="http://schemas.openxmlformats.org/officeDocument/2006/relationships/image" Target="../media/image92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image" Target="../media/image95.emf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3" Type="http://schemas.openxmlformats.org/officeDocument/2006/relationships/image" Target="../media/image106.emf"/><Relationship Id="rId7" Type="http://schemas.openxmlformats.org/officeDocument/2006/relationships/image" Target="../media/image110.emf"/><Relationship Id="rId2" Type="http://schemas.openxmlformats.org/officeDocument/2006/relationships/image" Target="../media/image105.emf"/><Relationship Id="rId1" Type="http://schemas.openxmlformats.org/officeDocument/2006/relationships/image" Target="../media/image104.emf"/><Relationship Id="rId6" Type="http://schemas.openxmlformats.org/officeDocument/2006/relationships/image" Target="../media/image109.emf"/><Relationship Id="rId11" Type="http://schemas.openxmlformats.org/officeDocument/2006/relationships/image" Target="../media/image114.emf"/><Relationship Id="rId5" Type="http://schemas.openxmlformats.org/officeDocument/2006/relationships/image" Target="../media/image108.emf"/><Relationship Id="rId10" Type="http://schemas.openxmlformats.org/officeDocument/2006/relationships/image" Target="../media/image113.emf"/><Relationship Id="rId4" Type="http://schemas.openxmlformats.org/officeDocument/2006/relationships/image" Target="../media/image107.emf"/><Relationship Id="rId9" Type="http://schemas.openxmlformats.org/officeDocument/2006/relationships/image" Target="../media/image112.e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image" Target="../media/image117.emf"/><Relationship Id="rId7" Type="http://schemas.openxmlformats.org/officeDocument/2006/relationships/image" Target="../media/image121.emf"/><Relationship Id="rId2" Type="http://schemas.openxmlformats.org/officeDocument/2006/relationships/image" Target="../media/image116.emf"/><Relationship Id="rId1" Type="http://schemas.openxmlformats.org/officeDocument/2006/relationships/image" Target="../media/image115.emf"/><Relationship Id="rId6" Type="http://schemas.openxmlformats.org/officeDocument/2006/relationships/image" Target="../media/image120.emf"/><Relationship Id="rId5" Type="http://schemas.openxmlformats.org/officeDocument/2006/relationships/image" Target="../media/image119.emf"/><Relationship Id="rId10" Type="http://schemas.openxmlformats.org/officeDocument/2006/relationships/image" Target="../media/image124.emf"/><Relationship Id="rId4" Type="http://schemas.openxmlformats.org/officeDocument/2006/relationships/image" Target="../media/image118.emf"/><Relationship Id="rId9" Type="http://schemas.openxmlformats.org/officeDocument/2006/relationships/image" Target="../media/image12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3" Type="http://schemas.openxmlformats.org/officeDocument/2006/relationships/image" Target="../media/image127.emf"/><Relationship Id="rId7" Type="http://schemas.openxmlformats.org/officeDocument/2006/relationships/image" Target="../media/image131.emf"/><Relationship Id="rId2" Type="http://schemas.openxmlformats.org/officeDocument/2006/relationships/image" Target="../media/image126.emf"/><Relationship Id="rId1" Type="http://schemas.openxmlformats.org/officeDocument/2006/relationships/image" Target="../media/image125.emf"/><Relationship Id="rId6" Type="http://schemas.openxmlformats.org/officeDocument/2006/relationships/image" Target="../media/image130.emf"/><Relationship Id="rId5" Type="http://schemas.openxmlformats.org/officeDocument/2006/relationships/image" Target="../media/image129.emf"/><Relationship Id="rId4" Type="http://schemas.openxmlformats.org/officeDocument/2006/relationships/image" Target="../media/image128.emf"/><Relationship Id="rId9" Type="http://schemas.openxmlformats.org/officeDocument/2006/relationships/image" Target="../media/image133.e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emf"/><Relationship Id="rId13" Type="http://schemas.openxmlformats.org/officeDocument/2006/relationships/image" Target="../media/image146.emf"/><Relationship Id="rId18" Type="http://schemas.openxmlformats.org/officeDocument/2006/relationships/image" Target="../media/image151.wmf"/><Relationship Id="rId3" Type="http://schemas.openxmlformats.org/officeDocument/2006/relationships/image" Target="../media/image136.emf"/><Relationship Id="rId7" Type="http://schemas.openxmlformats.org/officeDocument/2006/relationships/image" Target="../media/image140.emf"/><Relationship Id="rId12" Type="http://schemas.openxmlformats.org/officeDocument/2006/relationships/image" Target="../media/image145.emf"/><Relationship Id="rId17" Type="http://schemas.openxmlformats.org/officeDocument/2006/relationships/image" Target="../media/image150.emf"/><Relationship Id="rId2" Type="http://schemas.openxmlformats.org/officeDocument/2006/relationships/image" Target="../media/image135.emf"/><Relationship Id="rId16" Type="http://schemas.openxmlformats.org/officeDocument/2006/relationships/image" Target="../media/image149.emf"/><Relationship Id="rId1" Type="http://schemas.openxmlformats.org/officeDocument/2006/relationships/image" Target="../media/image134.emf"/><Relationship Id="rId6" Type="http://schemas.openxmlformats.org/officeDocument/2006/relationships/image" Target="../media/image139.emf"/><Relationship Id="rId11" Type="http://schemas.openxmlformats.org/officeDocument/2006/relationships/image" Target="../media/image144.emf"/><Relationship Id="rId5" Type="http://schemas.openxmlformats.org/officeDocument/2006/relationships/image" Target="../media/image138.emf"/><Relationship Id="rId15" Type="http://schemas.openxmlformats.org/officeDocument/2006/relationships/image" Target="../media/image148.emf"/><Relationship Id="rId10" Type="http://schemas.openxmlformats.org/officeDocument/2006/relationships/image" Target="../media/image143.emf"/><Relationship Id="rId4" Type="http://schemas.openxmlformats.org/officeDocument/2006/relationships/image" Target="../media/image137.emf"/><Relationship Id="rId9" Type="http://schemas.openxmlformats.org/officeDocument/2006/relationships/image" Target="../media/image142.emf"/><Relationship Id="rId14" Type="http://schemas.openxmlformats.org/officeDocument/2006/relationships/image" Target="../media/image147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image" Target="../media/image152.emf"/><Relationship Id="rId6" Type="http://schemas.openxmlformats.org/officeDocument/2006/relationships/image" Target="../media/image157.wmf"/><Relationship Id="rId5" Type="http://schemas.openxmlformats.org/officeDocument/2006/relationships/image" Target="../media/image156.wmf"/><Relationship Id="rId4" Type="http://schemas.openxmlformats.org/officeDocument/2006/relationships/image" Target="../media/image155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wmf"/><Relationship Id="rId2" Type="http://schemas.openxmlformats.org/officeDocument/2006/relationships/image" Target="../media/image161.wmf"/><Relationship Id="rId1" Type="http://schemas.openxmlformats.org/officeDocument/2006/relationships/image" Target="../media/image160.wmf"/><Relationship Id="rId6" Type="http://schemas.openxmlformats.org/officeDocument/2006/relationships/image" Target="../media/image165.wmf"/><Relationship Id="rId5" Type="http://schemas.openxmlformats.org/officeDocument/2006/relationships/image" Target="../media/image164.wmf"/><Relationship Id="rId4" Type="http://schemas.openxmlformats.org/officeDocument/2006/relationships/image" Target="../media/image163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wmf"/><Relationship Id="rId1" Type="http://schemas.openxmlformats.org/officeDocument/2006/relationships/image" Target="../media/image166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wmf"/><Relationship Id="rId2" Type="http://schemas.openxmlformats.org/officeDocument/2006/relationships/image" Target="../media/image169.wmf"/><Relationship Id="rId1" Type="http://schemas.openxmlformats.org/officeDocument/2006/relationships/image" Target="../media/image168.wmf"/><Relationship Id="rId4" Type="http://schemas.openxmlformats.org/officeDocument/2006/relationships/image" Target="../media/image171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wmf"/><Relationship Id="rId3" Type="http://schemas.openxmlformats.org/officeDocument/2006/relationships/image" Target="../media/image175.wmf"/><Relationship Id="rId7" Type="http://schemas.openxmlformats.org/officeDocument/2006/relationships/image" Target="../media/image179.wmf"/><Relationship Id="rId2" Type="http://schemas.openxmlformats.org/officeDocument/2006/relationships/image" Target="../media/image174.wmf"/><Relationship Id="rId1" Type="http://schemas.openxmlformats.org/officeDocument/2006/relationships/image" Target="../media/image173.wmf"/><Relationship Id="rId6" Type="http://schemas.openxmlformats.org/officeDocument/2006/relationships/image" Target="../media/image178.emf"/><Relationship Id="rId5" Type="http://schemas.openxmlformats.org/officeDocument/2006/relationships/image" Target="../media/image177.wmf"/><Relationship Id="rId4" Type="http://schemas.openxmlformats.org/officeDocument/2006/relationships/image" Target="../media/image176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181.wmf"/><Relationship Id="rId1" Type="http://schemas.openxmlformats.org/officeDocument/2006/relationships/image" Target="../media/image78.emf"/><Relationship Id="rId6" Type="http://schemas.openxmlformats.org/officeDocument/2006/relationships/image" Target="../media/image134.emf"/><Relationship Id="rId5" Type="http://schemas.openxmlformats.org/officeDocument/2006/relationships/image" Target="../media/image125.emf"/><Relationship Id="rId4" Type="http://schemas.openxmlformats.org/officeDocument/2006/relationships/image" Target="../media/image104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image" Target="../media/image183.emf"/><Relationship Id="rId1" Type="http://schemas.openxmlformats.org/officeDocument/2006/relationships/image" Target="../media/image18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wmf"/><Relationship Id="rId2" Type="http://schemas.openxmlformats.org/officeDocument/2006/relationships/image" Target="../media/image161.wmf"/><Relationship Id="rId1" Type="http://schemas.openxmlformats.org/officeDocument/2006/relationships/image" Target="../media/image160.wmf"/><Relationship Id="rId5" Type="http://schemas.openxmlformats.org/officeDocument/2006/relationships/image" Target="../media/image164.wmf"/><Relationship Id="rId4" Type="http://schemas.openxmlformats.org/officeDocument/2006/relationships/image" Target="../media/image163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wmf"/><Relationship Id="rId2" Type="http://schemas.openxmlformats.org/officeDocument/2006/relationships/image" Target="../media/image187.wmf"/><Relationship Id="rId1" Type="http://schemas.openxmlformats.org/officeDocument/2006/relationships/image" Target="../media/image186.wmf"/><Relationship Id="rId5" Type="http://schemas.openxmlformats.org/officeDocument/2006/relationships/image" Target="../media/image190.wmf"/><Relationship Id="rId4" Type="http://schemas.openxmlformats.org/officeDocument/2006/relationships/image" Target="../media/image189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wmf"/><Relationship Id="rId1" Type="http://schemas.openxmlformats.org/officeDocument/2006/relationships/image" Target="../media/image191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wmf"/><Relationship Id="rId2" Type="http://schemas.openxmlformats.org/officeDocument/2006/relationships/image" Target="../media/image193.wmf"/><Relationship Id="rId1" Type="http://schemas.openxmlformats.org/officeDocument/2006/relationships/image" Target="../media/image192.wmf"/><Relationship Id="rId4" Type="http://schemas.openxmlformats.org/officeDocument/2006/relationships/image" Target="../media/image195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wmf"/><Relationship Id="rId2" Type="http://schemas.openxmlformats.org/officeDocument/2006/relationships/image" Target="../media/image197.wmf"/><Relationship Id="rId1" Type="http://schemas.openxmlformats.org/officeDocument/2006/relationships/image" Target="../media/image196.wmf"/><Relationship Id="rId4" Type="http://schemas.openxmlformats.org/officeDocument/2006/relationships/image" Target="../media/image199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wmf"/><Relationship Id="rId1" Type="http://schemas.openxmlformats.org/officeDocument/2006/relationships/image" Target="../media/image200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wmf"/><Relationship Id="rId2" Type="http://schemas.openxmlformats.org/officeDocument/2006/relationships/image" Target="../media/image170.wmf"/><Relationship Id="rId1" Type="http://schemas.openxmlformats.org/officeDocument/2006/relationships/image" Target="../media/image186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wmf"/><Relationship Id="rId1" Type="http://schemas.openxmlformats.org/officeDocument/2006/relationships/image" Target="../media/image170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wmf"/><Relationship Id="rId2" Type="http://schemas.openxmlformats.org/officeDocument/2006/relationships/image" Target="../media/image170.wmf"/><Relationship Id="rId1" Type="http://schemas.openxmlformats.org/officeDocument/2006/relationships/image" Target="../media/image186.wmf"/><Relationship Id="rId6" Type="http://schemas.openxmlformats.org/officeDocument/2006/relationships/image" Target="../media/image206.wmf"/><Relationship Id="rId5" Type="http://schemas.openxmlformats.org/officeDocument/2006/relationships/image" Target="../media/image205.wmf"/><Relationship Id="rId4" Type="http://schemas.openxmlformats.org/officeDocument/2006/relationships/image" Target="../media/image204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wmf"/><Relationship Id="rId1" Type="http://schemas.openxmlformats.org/officeDocument/2006/relationships/image" Target="../media/image170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wmf"/><Relationship Id="rId1" Type="http://schemas.openxmlformats.org/officeDocument/2006/relationships/image" Target="../media/image170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9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wmf"/><Relationship Id="rId1" Type="http://schemas.openxmlformats.org/officeDocument/2006/relationships/image" Target="../media/image231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emf"/><Relationship Id="rId2" Type="http://schemas.openxmlformats.org/officeDocument/2006/relationships/image" Target="../media/image250.emf"/><Relationship Id="rId1" Type="http://schemas.openxmlformats.org/officeDocument/2006/relationships/image" Target="../media/image249.emf"/><Relationship Id="rId4" Type="http://schemas.openxmlformats.org/officeDocument/2006/relationships/image" Target="../media/image252.e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emf"/><Relationship Id="rId3" Type="http://schemas.openxmlformats.org/officeDocument/2006/relationships/image" Target="../media/image255.emf"/><Relationship Id="rId7" Type="http://schemas.openxmlformats.org/officeDocument/2006/relationships/image" Target="../media/image259.emf"/><Relationship Id="rId2" Type="http://schemas.openxmlformats.org/officeDocument/2006/relationships/image" Target="../media/image254.emf"/><Relationship Id="rId1" Type="http://schemas.openxmlformats.org/officeDocument/2006/relationships/image" Target="../media/image253.emf"/><Relationship Id="rId6" Type="http://schemas.openxmlformats.org/officeDocument/2006/relationships/image" Target="../media/image258.emf"/><Relationship Id="rId11" Type="http://schemas.openxmlformats.org/officeDocument/2006/relationships/image" Target="../media/image263.emf"/><Relationship Id="rId5" Type="http://schemas.openxmlformats.org/officeDocument/2006/relationships/image" Target="../media/image257.emf"/><Relationship Id="rId10" Type="http://schemas.openxmlformats.org/officeDocument/2006/relationships/image" Target="../media/image262.emf"/><Relationship Id="rId4" Type="http://schemas.openxmlformats.org/officeDocument/2006/relationships/image" Target="../media/image256.emf"/><Relationship Id="rId9" Type="http://schemas.openxmlformats.org/officeDocument/2006/relationships/image" Target="../media/image261.emf"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emf"/><Relationship Id="rId3" Type="http://schemas.openxmlformats.org/officeDocument/2006/relationships/image" Target="../media/image257.emf"/><Relationship Id="rId7" Type="http://schemas.openxmlformats.org/officeDocument/2006/relationships/image" Target="../media/image261.emf"/><Relationship Id="rId2" Type="http://schemas.openxmlformats.org/officeDocument/2006/relationships/image" Target="../media/image256.emf"/><Relationship Id="rId1" Type="http://schemas.openxmlformats.org/officeDocument/2006/relationships/image" Target="../media/image264.emf"/><Relationship Id="rId6" Type="http://schemas.openxmlformats.org/officeDocument/2006/relationships/image" Target="../media/image260.emf"/><Relationship Id="rId5" Type="http://schemas.openxmlformats.org/officeDocument/2006/relationships/image" Target="../media/image259.emf"/><Relationship Id="rId4" Type="http://schemas.openxmlformats.org/officeDocument/2006/relationships/image" Target="../media/image258.emf"/><Relationship Id="rId9" Type="http://schemas.openxmlformats.org/officeDocument/2006/relationships/image" Target="../media/image263.emf"/></Relationships>
</file>

<file path=ppt/drawings/_rels/vmlDrawing4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emf"/><Relationship Id="rId13" Type="http://schemas.openxmlformats.org/officeDocument/2006/relationships/image" Target="../media/image268.wmf"/><Relationship Id="rId3" Type="http://schemas.openxmlformats.org/officeDocument/2006/relationships/image" Target="../media/image256.emf"/><Relationship Id="rId7" Type="http://schemas.openxmlformats.org/officeDocument/2006/relationships/image" Target="../media/image260.emf"/><Relationship Id="rId12" Type="http://schemas.openxmlformats.org/officeDocument/2006/relationships/image" Target="../media/image267.wmf"/><Relationship Id="rId2" Type="http://schemas.openxmlformats.org/officeDocument/2006/relationships/image" Target="../media/image254.emf"/><Relationship Id="rId1" Type="http://schemas.openxmlformats.org/officeDocument/2006/relationships/image" Target="../media/image264.emf"/><Relationship Id="rId6" Type="http://schemas.openxmlformats.org/officeDocument/2006/relationships/image" Target="../media/image259.emf"/><Relationship Id="rId11" Type="http://schemas.openxmlformats.org/officeDocument/2006/relationships/image" Target="../media/image255.emf"/><Relationship Id="rId5" Type="http://schemas.openxmlformats.org/officeDocument/2006/relationships/image" Target="../media/image258.emf"/><Relationship Id="rId10" Type="http://schemas.openxmlformats.org/officeDocument/2006/relationships/image" Target="../media/image263.emf"/><Relationship Id="rId4" Type="http://schemas.openxmlformats.org/officeDocument/2006/relationships/image" Target="../media/image257.emf"/><Relationship Id="rId9" Type="http://schemas.openxmlformats.org/officeDocument/2006/relationships/image" Target="../media/image262.emf"/></Relationships>
</file>

<file path=ppt/drawings/_rels/vmlDrawing4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emf"/><Relationship Id="rId13" Type="http://schemas.openxmlformats.org/officeDocument/2006/relationships/image" Target="../media/image280.emf"/><Relationship Id="rId3" Type="http://schemas.openxmlformats.org/officeDocument/2006/relationships/image" Target="../media/image270.emf"/><Relationship Id="rId7" Type="http://schemas.openxmlformats.org/officeDocument/2006/relationships/image" Target="../media/image274.emf"/><Relationship Id="rId12" Type="http://schemas.openxmlformats.org/officeDocument/2006/relationships/image" Target="../media/image279.emf"/><Relationship Id="rId2" Type="http://schemas.openxmlformats.org/officeDocument/2006/relationships/image" Target="../media/image269.emf"/><Relationship Id="rId1" Type="http://schemas.openxmlformats.org/officeDocument/2006/relationships/image" Target="../media/image264.emf"/><Relationship Id="rId6" Type="http://schemas.openxmlformats.org/officeDocument/2006/relationships/image" Target="../media/image273.emf"/><Relationship Id="rId11" Type="http://schemas.openxmlformats.org/officeDocument/2006/relationships/image" Target="../media/image278.emf"/><Relationship Id="rId5" Type="http://schemas.openxmlformats.org/officeDocument/2006/relationships/image" Target="../media/image272.emf"/><Relationship Id="rId10" Type="http://schemas.openxmlformats.org/officeDocument/2006/relationships/image" Target="../media/image277.emf"/><Relationship Id="rId4" Type="http://schemas.openxmlformats.org/officeDocument/2006/relationships/image" Target="../media/image271.emf"/><Relationship Id="rId9" Type="http://schemas.openxmlformats.org/officeDocument/2006/relationships/image" Target="../media/image276.emf"/><Relationship Id="rId14" Type="http://schemas.openxmlformats.org/officeDocument/2006/relationships/image" Target="../media/image281.emf"/></Relationships>
</file>

<file path=ppt/drawings/_rels/vmlDrawing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emf"/><Relationship Id="rId13" Type="http://schemas.openxmlformats.org/officeDocument/2006/relationships/image" Target="../media/image294.emf"/><Relationship Id="rId3" Type="http://schemas.openxmlformats.org/officeDocument/2006/relationships/image" Target="../media/image284.emf"/><Relationship Id="rId7" Type="http://schemas.openxmlformats.org/officeDocument/2006/relationships/image" Target="../media/image288.emf"/><Relationship Id="rId12" Type="http://schemas.openxmlformats.org/officeDocument/2006/relationships/image" Target="../media/image293.emf"/><Relationship Id="rId2" Type="http://schemas.openxmlformats.org/officeDocument/2006/relationships/image" Target="../media/image283.emf"/><Relationship Id="rId1" Type="http://schemas.openxmlformats.org/officeDocument/2006/relationships/image" Target="../media/image282.emf"/><Relationship Id="rId6" Type="http://schemas.openxmlformats.org/officeDocument/2006/relationships/image" Target="../media/image287.emf"/><Relationship Id="rId11" Type="http://schemas.openxmlformats.org/officeDocument/2006/relationships/image" Target="../media/image292.emf"/><Relationship Id="rId5" Type="http://schemas.openxmlformats.org/officeDocument/2006/relationships/image" Target="../media/image286.emf"/><Relationship Id="rId10" Type="http://schemas.openxmlformats.org/officeDocument/2006/relationships/image" Target="../media/image291.emf"/><Relationship Id="rId4" Type="http://schemas.openxmlformats.org/officeDocument/2006/relationships/image" Target="../media/image285.emf"/><Relationship Id="rId9" Type="http://schemas.openxmlformats.org/officeDocument/2006/relationships/image" Target="../media/image290.emf"/><Relationship Id="rId14" Type="http://schemas.openxmlformats.org/officeDocument/2006/relationships/image" Target="../media/image295.emf"/></Relationships>
</file>

<file path=ppt/drawings/_rels/vmlDrawing4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emf"/><Relationship Id="rId13" Type="http://schemas.openxmlformats.org/officeDocument/2006/relationships/image" Target="../media/image308.emf"/><Relationship Id="rId3" Type="http://schemas.openxmlformats.org/officeDocument/2006/relationships/image" Target="../media/image298.emf"/><Relationship Id="rId7" Type="http://schemas.openxmlformats.org/officeDocument/2006/relationships/image" Target="../media/image302.emf"/><Relationship Id="rId12" Type="http://schemas.openxmlformats.org/officeDocument/2006/relationships/image" Target="../media/image307.emf"/><Relationship Id="rId2" Type="http://schemas.openxmlformats.org/officeDocument/2006/relationships/image" Target="../media/image297.emf"/><Relationship Id="rId1" Type="http://schemas.openxmlformats.org/officeDocument/2006/relationships/image" Target="../media/image296.emf"/><Relationship Id="rId6" Type="http://schemas.openxmlformats.org/officeDocument/2006/relationships/image" Target="../media/image301.emf"/><Relationship Id="rId11" Type="http://schemas.openxmlformats.org/officeDocument/2006/relationships/image" Target="../media/image306.emf"/><Relationship Id="rId5" Type="http://schemas.openxmlformats.org/officeDocument/2006/relationships/image" Target="../media/image300.emf"/><Relationship Id="rId10" Type="http://schemas.openxmlformats.org/officeDocument/2006/relationships/image" Target="../media/image305.emf"/><Relationship Id="rId4" Type="http://schemas.openxmlformats.org/officeDocument/2006/relationships/image" Target="../media/image299.emf"/><Relationship Id="rId9" Type="http://schemas.openxmlformats.org/officeDocument/2006/relationships/image" Target="../media/image304.emf"/><Relationship Id="rId14" Type="http://schemas.openxmlformats.org/officeDocument/2006/relationships/image" Target="../media/image309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19.emf"/><Relationship Id="rId7" Type="http://schemas.openxmlformats.org/officeDocument/2006/relationships/image" Target="../media/image23.w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6" Type="http://schemas.openxmlformats.org/officeDocument/2006/relationships/image" Target="../media/image22.wmf"/><Relationship Id="rId5" Type="http://schemas.openxmlformats.org/officeDocument/2006/relationships/image" Target="../media/image21.emf"/><Relationship Id="rId4" Type="http://schemas.openxmlformats.org/officeDocument/2006/relationships/image" Target="../media/image20.emf"/><Relationship Id="rId9" Type="http://schemas.openxmlformats.org/officeDocument/2006/relationships/image" Target="../media/image25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emf"/><Relationship Id="rId2" Type="http://schemas.openxmlformats.org/officeDocument/2006/relationships/image" Target="../media/image311.emf"/><Relationship Id="rId1" Type="http://schemas.openxmlformats.org/officeDocument/2006/relationships/image" Target="../media/image310.emf"/><Relationship Id="rId5" Type="http://schemas.openxmlformats.org/officeDocument/2006/relationships/image" Target="../media/image314.emf"/><Relationship Id="rId4" Type="http://schemas.openxmlformats.org/officeDocument/2006/relationships/image" Target="../media/image313.e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emf"/><Relationship Id="rId2" Type="http://schemas.openxmlformats.org/officeDocument/2006/relationships/image" Target="../media/image316.emf"/><Relationship Id="rId1" Type="http://schemas.openxmlformats.org/officeDocument/2006/relationships/image" Target="../media/image315.emf"/><Relationship Id="rId4" Type="http://schemas.openxmlformats.org/officeDocument/2006/relationships/image" Target="../media/image318.emf"/></Relationships>
</file>

<file path=ppt/drawings/_rels/vmlDrawing5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emf"/><Relationship Id="rId13" Type="http://schemas.openxmlformats.org/officeDocument/2006/relationships/image" Target="../media/image331.emf"/><Relationship Id="rId3" Type="http://schemas.openxmlformats.org/officeDocument/2006/relationships/image" Target="../media/image321.emf"/><Relationship Id="rId7" Type="http://schemas.openxmlformats.org/officeDocument/2006/relationships/image" Target="../media/image325.emf"/><Relationship Id="rId12" Type="http://schemas.openxmlformats.org/officeDocument/2006/relationships/image" Target="../media/image330.emf"/><Relationship Id="rId2" Type="http://schemas.openxmlformats.org/officeDocument/2006/relationships/image" Target="../media/image320.emf"/><Relationship Id="rId1" Type="http://schemas.openxmlformats.org/officeDocument/2006/relationships/image" Target="../media/image319.emf"/><Relationship Id="rId6" Type="http://schemas.openxmlformats.org/officeDocument/2006/relationships/image" Target="../media/image324.emf"/><Relationship Id="rId11" Type="http://schemas.openxmlformats.org/officeDocument/2006/relationships/image" Target="../media/image329.emf"/><Relationship Id="rId5" Type="http://schemas.openxmlformats.org/officeDocument/2006/relationships/image" Target="../media/image323.emf"/><Relationship Id="rId10" Type="http://schemas.openxmlformats.org/officeDocument/2006/relationships/image" Target="../media/image328.emf"/><Relationship Id="rId4" Type="http://schemas.openxmlformats.org/officeDocument/2006/relationships/image" Target="../media/image322.emf"/><Relationship Id="rId9" Type="http://schemas.openxmlformats.org/officeDocument/2006/relationships/image" Target="../media/image327.emf"/><Relationship Id="rId14" Type="http://schemas.openxmlformats.org/officeDocument/2006/relationships/image" Target="../media/image332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emf"/><Relationship Id="rId2" Type="http://schemas.openxmlformats.org/officeDocument/2006/relationships/image" Target="../media/image334.emf"/><Relationship Id="rId1" Type="http://schemas.openxmlformats.org/officeDocument/2006/relationships/image" Target="../media/image333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wmf"/><Relationship Id="rId2" Type="http://schemas.openxmlformats.org/officeDocument/2006/relationships/image" Target="../media/image334.emf"/><Relationship Id="rId1" Type="http://schemas.openxmlformats.org/officeDocument/2006/relationships/image" Target="../media/image335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emf"/><Relationship Id="rId7" Type="http://schemas.openxmlformats.org/officeDocument/2006/relationships/image" Target="../media/image343.emf"/><Relationship Id="rId2" Type="http://schemas.openxmlformats.org/officeDocument/2006/relationships/image" Target="../media/image338.emf"/><Relationship Id="rId1" Type="http://schemas.openxmlformats.org/officeDocument/2006/relationships/image" Target="../media/image337.emf"/><Relationship Id="rId6" Type="http://schemas.openxmlformats.org/officeDocument/2006/relationships/image" Target="../media/image342.emf"/><Relationship Id="rId5" Type="http://schemas.openxmlformats.org/officeDocument/2006/relationships/image" Target="../media/image341.emf"/><Relationship Id="rId4" Type="http://schemas.openxmlformats.org/officeDocument/2006/relationships/image" Target="../media/image340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7" Type="http://schemas.openxmlformats.org/officeDocument/2006/relationships/image" Target="../media/image348.wmf"/><Relationship Id="rId2" Type="http://schemas.openxmlformats.org/officeDocument/2006/relationships/image" Target="../media/image345.emf"/><Relationship Id="rId1" Type="http://schemas.openxmlformats.org/officeDocument/2006/relationships/image" Target="../media/image344.wmf"/><Relationship Id="rId6" Type="http://schemas.openxmlformats.org/officeDocument/2006/relationships/image" Target="../media/image347.wmf"/><Relationship Id="rId5" Type="http://schemas.openxmlformats.org/officeDocument/2006/relationships/image" Target="../media/image346.wmf"/><Relationship Id="rId4" Type="http://schemas.openxmlformats.org/officeDocument/2006/relationships/image" Target="../media/image183.emf"/></Relationships>
</file>

<file path=ppt/drawings/_rels/vmlDrawing5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wmf"/><Relationship Id="rId3" Type="http://schemas.openxmlformats.org/officeDocument/2006/relationships/image" Target="../media/image346.wmf"/><Relationship Id="rId7" Type="http://schemas.openxmlformats.org/officeDocument/2006/relationships/image" Target="../media/image351.wmf"/><Relationship Id="rId2" Type="http://schemas.openxmlformats.org/officeDocument/2006/relationships/image" Target="../media/image183.emf"/><Relationship Id="rId1" Type="http://schemas.openxmlformats.org/officeDocument/2006/relationships/image" Target="../media/image182.emf"/><Relationship Id="rId6" Type="http://schemas.openxmlformats.org/officeDocument/2006/relationships/image" Target="../media/image350.wmf"/><Relationship Id="rId5" Type="http://schemas.openxmlformats.org/officeDocument/2006/relationships/image" Target="../media/image349.wmf"/><Relationship Id="rId4" Type="http://schemas.openxmlformats.org/officeDocument/2006/relationships/image" Target="../media/image345.emf"/></Relationships>
</file>

<file path=ppt/drawings/_rels/vmlDrawing5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wmf"/><Relationship Id="rId3" Type="http://schemas.openxmlformats.org/officeDocument/2006/relationships/image" Target="../media/image183.emf"/><Relationship Id="rId7" Type="http://schemas.openxmlformats.org/officeDocument/2006/relationships/image" Target="../media/image351.wmf"/><Relationship Id="rId2" Type="http://schemas.openxmlformats.org/officeDocument/2006/relationships/image" Target="../media/image182.emf"/><Relationship Id="rId1" Type="http://schemas.openxmlformats.org/officeDocument/2006/relationships/image" Target="../media/image353.wmf"/><Relationship Id="rId6" Type="http://schemas.openxmlformats.org/officeDocument/2006/relationships/image" Target="../media/image349.wmf"/><Relationship Id="rId5" Type="http://schemas.openxmlformats.org/officeDocument/2006/relationships/image" Target="../media/image345.emf"/><Relationship Id="rId4" Type="http://schemas.openxmlformats.org/officeDocument/2006/relationships/image" Target="../media/image346.wmf"/></Relationships>
</file>

<file path=ppt/drawings/_rels/vmlDrawing5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wmf"/><Relationship Id="rId3" Type="http://schemas.openxmlformats.org/officeDocument/2006/relationships/image" Target="../media/image355.wmf"/><Relationship Id="rId7" Type="http://schemas.openxmlformats.org/officeDocument/2006/relationships/image" Target="../media/image357.wmf"/><Relationship Id="rId2" Type="http://schemas.openxmlformats.org/officeDocument/2006/relationships/image" Target="../media/image183.emf"/><Relationship Id="rId1" Type="http://schemas.openxmlformats.org/officeDocument/2006/relationships/image" Target="../media/image182.emf"/><Relationship Id="rId6" Type="http://schemas.openxmlformats.org/officeDocument/2006/relationships/image" Target="../media/image356.wmf"/><Relationship Id="rId5" Type="http://schemas.openxmlformats.org/officeDocument/2006/relationships/image" Target="../media/image349.wmf"/><Relationship Id="rId4" Type="http://schemas.openxmlformats.org/officeDocument/2006/relationships/image" Target="../media/image345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image" Target="../media/image28.wmf"/><Relationship Id="rId7" Type="http://schemas.openxmlformats.org/officeDocument/2006/relationships/image" Target="../media/image32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6" Type="http://schemas.openxmlformats.org/officeDocument/2006/relationships/image" Target="../media/image31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wmf"/><Relationship Id="rId1" Type="http://schemas.openxmlformats.org/officeDocument/2006/relationships/image" Target="../media/image359.w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wmf"/><Relationship Id="rId7" Type="http://schemas.openxmlformats.org/officeDocument/2006/relationships/image" Target="../media/image365.wmf"/><Relationship Id="rId2" Type="http://schemas.openxmlformats.org/officeDocument/2006/relationships/image" Target="../media/image345.emf"/><Relationship Id="rId1" Type="http://schemas.openxmlformats.org/officeDocument/2006/relationships/image" Target="../media/image361.wmf"/><Relationship Id="rId6" Type="http://schemas.openxmlformats.org/officeDocument/2006/relationships/image" Target="../media/image364.wmf"/><Relationship Id="rId5" Type="http://schemas.openxmlformats.org/officeDocument/2006/relationships/image" Target="../media/image363.wmf"/><Relationship Id="rId4" Type="http://schemas.openxmlformats.org/officeDocument/2006/relationships/image" Target="../media/image362.w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wmf"/><Relationship Id="rId2" Type="http://schemas.openxmlformats.org/officeDocument/2006/relationships/image" Target="../media/image365.wmf"/><Relationship Id="rId1" Type="http://schemas.openxmlformats.org/officeDocument/2006/relationships/image" Target="../media/image366.wmf"/><Relationship Id="rId5" Type="http://schemas.openxmlformats.org/officeDocument/2006/relationships/image" Target="../media/image368.wmf"/><Relationship Id="rId4" Type="http://schemas.openxmlformats.org/officeDocument/2006/relationships/image" Target="../media/image367.wmf"/></Relationships>
</file>

<file path=ppt/drawings/_rels/vmlDrawing6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emf"/><Relationship Id="rId3" Type="http://schemas.openxmlformats.org/officeDocument/2006/relationships/image" Target="../media/image370.emf"/><Relationship Id="rId7" Type="http://schemas.openxmlformats.org/officeDocument/2006/relationships/image" Target="../media/image374.emf"/><Relationship Id="rId2" Type="http://schemas.openxmlformats.org/officeDocument/2006/relationships/image" Target="../media/image345.emf"/><Relationship Id="rId1" Type="http://schemas.openxmlformats.org/officeDocument/2006/relationships/image" Target="../media/image369.emf"/><Relationship Id="rId6" Type="http://schemas.openxmlformats.org/officeDocument/2006/relationships/image" Target="../media/image373.emf"/><Relationship Id="rId5" Type="http://schemas.openxmlformats.org/officeDocument/2006/relationships/image" Target="../media/image372.emf"/><Relationship Id="rId4" Type="http://schemas.openxmlformats.org/officeDocument/2006/relationships/image" Target="../media/image371.emf"/></Relationships>
</file>

<file path=ppt/drawings/_rels/vmlDrawing6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emf"/><Relationship Id="rId3" Type="http://schemas.openxmlformats.org/officeDocument/2006/relationships/image" Target="../media/image378.emf"/><Relationship Id="rId7" Type="http://schemas.openxmlformats.org/officeDocument/2006/relationships/image" Target="../media/image382.emf"/><Relationship Id="rId2" Type="http://schemas.openxmlformats.org/officeDocument/2006/relationships/image" Target="../media/image377.emf"/><Relationship Id="rId1" Type="http://schemas.openxmlformats.org/officeDocument/2006/relationships/image" Target="../media/image376.emf"/><Relationship Id="rId6" Type="http://schemas.openxmlformats.org/officeDocument/2006/relationships/image" Target="../media/image381.emf"/><Relationship Id="rId5" Type="http://schemas.openxmlformats.org/officeDocument/2006/relationships/image" Target="../media/image380.emf"/><Relationship Id="rId10" Type="http://schemas.openxmlformats.org/officeDocument/2006/relationships/image" Target="../media/image385.emf"/><Relationship Id="rId4" Type="http://schemas.openxmlformats.org/officeDocument/2006/relationships/image" Target="../media/image379.emf"/><Relationship Id="rId9" Type="http://schemas.openxmlformats.org/officeDocument/2006/relationships/image" Target="../media/image384.emf"/></Relationships>
</file>

<file path=ppt/drawings/_rels/vmlDrawing6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wmf"/><Relationship Id="rId3" Type="http://schemas.openxmlformats.org/officeDocument/2006/relationships/image" Target="../media/image388.emf"/><Relationship Id="rId7" Type="http://schemas.openxmlformats.org/officeDocument/2006/relationships/image" Target="../media/image392.wmf"/><Relationship Id="rId2" Type="http://schemas.openxmlformats.org/officeDocument/2006/relationships/image" Target="../media/image387.emf"/><Relationship Id="rId1" Type="http://schemas.openxmlformats.org/officeDocument/2006/relationships/image" Target="../media/image386.emf"/><Relationship Id="rId6" Type="http://schemas.openxmlformats.org/officeDocument/2006/relationships/image" Target="../media/image391.wmf"/><Relationship Id="rId5" Type="http://schemas.openxmlformats.org/officeDocument/2006/relationships/image" Target="../media/image390.emf"/><Relationship Id="rId4" Type="http://schemas.openxmlformats.org/officeDocument/2006/relationships/image" Target="../media/image389.emf"/></Relationships>
</file>

<file path=ppt/drawings/_rels/vmlDrawing6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emf"/><Relationship Id="rId3" Type="http://schemas.openxmlformats.org/officeDocument/2006/relationships/image" Target="../media/image396.emf"/><Relationship Id="rId7" Type="http://schemas.openxmlformats.org/officeDocument/2006/relationships/image" Target="../media/image400.emf"/><Relationship Id="rId2" Type="http://schemas.openxmlformats.org/officeDocument/2006/relationships/image" Target="../media/image395.emf"/><Relationship Id="rId1" Type="http://schemas.openxmlformats.org/officeDocument/2006/relationships/image" Target="../media/image394.emf"/><Relationship Id="rId6" Type="http://schemas.openxmlformats.org/officeDocument/2006/relationships/image" Target="../media/image399.emf"/><Relationship Id="rId5" Type="http://schemas.openxmlformats.org/officeDocument/2006/relationships/image" Target="../media/image398.emf"/><Relationship Id="rId4" Type="http://schemas.openxmlformats.org/officeDocument/2006/relationships/image" Target="../media/image397.emf"/></Relationships>
</file>

<file path=ppt/drawings/_rels/vmlDrawing6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emf"/><Relationship Id="rId3" Type="http://schemas.openxmlformats.org/officeDocument/2006/relationships/image" Target="../media/image405.emf"/><Relationship Id="rId7" Type="http://schemas.openxmlformats.org/officeDocument/2006/relationships/image" Target="../media/image409.emf"/><Relationship Id="rId2" Type="http://schemas.openxmlformats.org/officeDocument/2006/relationships/image" Target="../media/image404.emf"/><Relationship Id="rId1" Type="http://schemas.openxmlformats.org/officeDocument/2006/relationships/image" Target="../media/image403.emf"/><Relationship Id="rId6" Type="http://schemas.openxmlformats.org/officeDocument/2006/relationships/image" Target="../media/image408.emf"/><Relationship Id="rId5" Type="http://schemas.openxmlformats.org/officeDocument/2006/relationships/image" Target="../media/image407.emf"/><Relationship Id="rId4" Type="http://schemas.openxmlformats.org/officeDocument/2006/relationships/image" Target="../media/image406.emf"/><Relationship Id="rId9" Type="http://schemas.openxmlformats.org/officeDocument/2006/relationships/image" Target="../media/image411.emf"/></Relationships>
</file>

<file path=ppt/drawings/_rels/vmlDrawing6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emf"/><Relationship Id="rId3" Type="http://schemas.openxmlformats.org/officeDocument/2006/relationships/image" Target="../media/image414.emf"/><Relationship Id="rId7" Type="http://schemas.openxmlformats.org/officeDocument/2006/relationships/image" Target="../media/image418.emf"/><Relationship Id="rId2" Type="http://schemas.openxmlformats.org/officeDocument/2006/relationships/image" Target="../media/image413.emf"/><Relationship Id="rId1" Type="http://schemas.openxmlformats.org/officeDocument/2006/relationships/image" Target="../media/image412.emf"/><Relationship Id="rId6" Type="http://schemas.openxmlformats.org/officeDocument/2006/relationships/image" Target="../media/image417.emf"/><Relationship Id="rId5" Type="http://schemas.openxmlformats.org/officeDocument/2006/relationships/image" Target="../media/image416.emf"/><Relationship Id="rId10" Type="http://schemas.openxmlformats.org/officeDocument/2006/relationships/image" Target="../media/image421.emf"/><Relationship Id="rId4" Type="http://schemas.openxmlformats.org/officeDocument/2006/relationships/image" Target="../media/image415.emf"/><Relationship Id="rId9" Type="http://schemas.openxmlformats.org/officeDocument/2006/relationships/image" Target="../media/image420.emf"/></Relationships>
</file>

<file path=ppt/drawings/_rels/vmlDrawing6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emf"/><Relationship Id="rId3" Type="http://schemas.openxmlformats.org/officeDocument/2006/relationships/image" Target="../media/image424.emf"/><Relationship Id="rId7" Type="http://schemas.openxmlformats.org/officeDocument/2006/relationships/image" Target="../media/image428.emf"/><Relationship Id="rId2" Type="http://schemas.openxmlformats.org/officeDocument/2006/relationships/image" Target="../media/image423.emf"/><Relationship Id="rId1" Type="http://schemas.openxmlformats.org/officeDocument/2006/relationships/image" Target="../media/image422.emf"/><Relationship Id="rId6" Type="http://schemas.openxmlformats.org/officeDocument/2006/relationships/image" Target="../media/image427.emf"/><Relationship Id="rId5" Type="http://schemas.openxmlformats.org/officeDocument/2006/relationships/image" Target="../media/image426.emf"/><Relationship Id="rId4" Type="http://schemas.openxmlformats.org/officeDocument/2006/relationships/image" Target="../media/image425.emf"/><Relationship Id="rId9" Type="http://schemas.openxmlformats.org/officeDocument/2006/relationships/image" Target="../media/image43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emf"/><Relationship Id="rId2" Type="http://schemas.openxmlformats.org/officeDocument/2006/relationships/image" Target="../media/image432.emf"/><Relationship Id="rId1" Type="http://schemas.openxmlformats.org/officeDocument/2006/relationships/image" Target="../media/image431.emf"/><Relationship Id="rId5" Type="http://schemas.openxmlformats.org/officeDocument/2006/relationships/image" Target="../media/image435.emf"/><Relationship Id="rId4" Type="http://schemas.openxmlformats.org/officeDocument/2006/relationships/image" Target="../media/image434.emf"/></Relationships>
</file>

<file path=ppt/drawings/_rels/vmlDrawing7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emf"/><Relationship Id="rId2" Type="http://schemas.openxmlformats.org/officeDocument/2006/relationships/image" Target="../media/image437.emf"/><Relationship Id="rId1" Type="http://schemas.openxmlformats.org/officeDocument/2006/relationships/image" Target="../media/image436.emf"/></Relationships>
</file>

<file path=ppt/drawings/_rels/vmlDrawing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emf"/><Relationship Id="rId2" Type="http://schemas.openxmlformats.org/officeDocument/2006/relationships/image" Target="../media/image440.emf"/><Relationship Id="rId1" Type="http://schemas.openxmlformats.org/officeDocument/2006/relationships/image" Target="../media/image439.emf"/><Relationship Id="rId4" Type="http://schemas.openxmlformats.org/officeDocument/2006/relationships/image" Target="../media/image442.emf"/></Relationships>
</file>

<file path=ppt/drawings/_rels/vmlDrawing7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wmf"/><Relationship Id="rId1" Type="http://schemas.openxmlformats.org/officeDocument/2006/relationships/image" Target="../media/image430.wmf"/></Relationships>
</file>

<file path=ppt/drawings/_rels/vmlDrawing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emf"/><Relationship Id="rId1" Type="http://schemas.openxmlformats.org/officeDocument/2006/relationships/image" Target="../media/image445.emf"/></Relationships>
</file>

<file path=ppt/drawings/_rels/vmlDrawing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wmf"/><Relationship Id="rId2" Type="http://schemas.openxmlformats.org/officeDocument/2006/relationships/image" Target="../media/image447.wmf"/><Relationship Id="rId1" Type="http://schemas.openxmlformats.org/officeDocument/2006/relationships/image" Target="../media/image446.emf"/></Relationships>
</file>

<file path=ppt/drawings/_rels/vmlDrawing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wmf"/><Relationship Id="rId2" Type="http://schemas.openxmlformats.org/officeDocument/2006/relationships/image" Target="../media/image450.wmf"/><Relationship Id="rId1" Type="http://schemas.openxmlformats.org/officeDocument/2006/relationships/image" Target="../media/image449.wmf"/><Relationship Id="rId4" Type="http://schemas.openxmlformats.org/officeDocument/2006/relationships/image" Target="../media/image452.wmf"/></Relationships>
</file>

<file path=ppt/drawings/_rels/vmlDrawing7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emf"/><Relationship Id="rId1" Type="http://schemas.openxmlformats.org/officeDocument/2006/relationships/image" Target="../media/image454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8291F8E-1D5F-4826-AC5C-8C19E2CFF8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单击以编辑母版文本样式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57389A6-691B-467C-8ED2-758B8A76D8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6FAA0731-3118-4836-A61B-230A26DEF932}" type="slidenum">
              <a:rPr lang="en-US" altLang="zh-CN" sz="1200" smtClean="0"/>
              <a:pPr/>
              <a:t>4</a:t>
            </a:fld>
            <a:endParaRPr lang="en-US" altLang="zh-CN" sz="12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Zeta</a:t>
            </a:r>
            <a:r>
              <a:rPr lang="zh-CN" altLang="en-US" dirty="0"/>
              <a:t>，</a:t>
            </a:r>
            <a:r>
              <a:rPr lang="en-US" altLang="zh-CN" dirty="0" err="1"/>
              <a:t>ita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7389A6-691B-467C-8ED2-758B8A76D8E7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3847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DB8344-E640-4B28-83ED-F8A1316093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6872863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3292B8-12DF-438E-A132-0C5A9EA340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746977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FC312-2CAC-409B-9EB6-3CD50E9DD9C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1699391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780A32-13C1-4EF2-ACC5-F68C53CFC4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0072629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991D3D-9F1C-4DCD-9880-F3AD63D2F6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4634168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490B39-6EB4-4D1B-8F8C-BA807A272D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37743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C06629-A7A0-4D54-869C-57195C326E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1386885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87A8F-3DFD-495D-9844-A99692CCB1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8048851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BC3DBE-A4A9-4BB2-BC23-6FB5BC6134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3222541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24900C-B30C-45B4-AF1C-CDFAD4EEFD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1546444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A59AD7-7048-4878-8F48-CFE7F4EBD7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6013960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C0492"/>
            </a:gs>
            <a:gs pos="100000">
              <a:srgbClr val="481E0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单击以编辑</a:t>
            </a:r>
            <a:r>
              <a:rPr lang="zh-CN" altLang="en-US"/>
              <a:t>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单击以编辑母版文本样式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400"/>
            </a:lvl1pPr>
          </a:lstStyle>
          <a:p>
            <a:pPr>
              <a:defRPr/>
            </a:pPr>
            <a:fld id="{24D60D52-8AEF-4DE2-B883-A691AC2651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oleObject" Target="../embeddings/oleObject42.bin"/><Relationship Id="rId18" Type="http://schemas.openxmlformats.org/officeDocument/2006/relationships/image" Target="../media/image49.e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46.emf"/><Relationship Id="rId17" Type="http://schemas.openxmlformats.org/officeDocument/2006/relationships/oleObject" Target="../embeddings/oleObject4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8.emf"/><Relationship Id="rId20" Type="http://schemas.openxmlformats.org/officeDocument/2006/relationships/image" Target="../media/image50.emf"/><Relationship Id="rId1" Type="http://schemas.openxmlformats.org/officeDocument/2006/relationships/vmlDrawing" Target="../drawings/vmlDrawing9.vml"/><Relationship Id="rId6" Type="http://schemas.openxmlformats.org/officeDocument/2006/relationships/slide" Target="slide12.xml"/><Relationship Id="rId11" Type="http://schemas.openxmlformats.org/officeDocument/2006/relationships/oleObject" Target="../embeddings/oleObject41.bin"/><Relationship Id="rId5" Type="http://schemas.openxmlformats.org/officeDocument/2006/relationships/slide" Target="slide6.xml"/><Relationship Id="rId15" Type="http://schemas.openxmlformats.org/officeDocument/2006/relationships/oleObject" Target="../embeddings/oleObject43.bin"/><Relationship Id="rId10" Type="http://schemas.openxmlformats.org/officeDocument/2006/relationships/image" Target="../media/image45.emf"/><Relationship Id="rId19" Type="http://schemas.openxmlformats.org/officeDocument/2006/relationships/oleObject" Target="../embeddings/oleObject45.bin"/><Relationship Id="rId4" Type="http://schemas.openxmlformats.org/officeDocument/2006/relationships/image" Target="../media/image43.emf"/><Relationship Id="rId9" Type="http://schemas.openxmlformats.org/officeDocument/2006/relationships/oleObject" Target="../embeddings/oleObject40.bin"/><Relationship Id="rId14" Type="http://schemas.openxmlformats.org/officeDocument/2006/relationships/image" Target="../media/image4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13" Type="http://schemas.openxmlformats.org/officeDocument/2006/relationships/image" Target="../media/image55.emf"/><Relationship Id="rId3" Type="http://schemas.openxmlformats.org/officeDocument/2006/relationships/slide" Target="slide6.xml"/><Relationship Id="rId7" Type="http://schemas.openxmlformats.org/officeDocument/2006/relationships/image" Target="../media/image52.emf"/><Relationship Id="rId12" Type="http://schemas.openxmlformats.org/officeDocument/2006/relationships/oleObject" Target="../embeddings/oleObject5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54.emf"/><Relationship Id="rId5" Type="http://schemas.openxmlformats.org/officeDocument/2006/relationships/image" Target="../media/image51.emf"/><Relationship Id="rId15" Type="http://schemas.openxmlformats.org/officeDocument/2006/relationships/image" Target="../media/image56.emf"/><Relationship Id="rId10" Type="http://schemas.openxmlformats.org/officeDocument/2006/relationships/oleObject" Target="../embeddings/oleObject49.bin"/><Relationship Id="rId4" Type="http://schemas.openxmlformats.org/officeDocument/2006/relationships/oleObject" Target="../embeddings/oleObject46.bin"/><Relationship Id="rId9" Type="http://schemas.openxmlformats.org/officeDocument/2006/relationships/image" Target="../media/image53.emf"/><Relationship Id="rId14" Type="http://schemas.openxmlformats.org/officeDocument/2006/relationships/oleObject" Target="../embeddings/oleObject51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61.emf"/><Relationship Id="rId18" Type="http://schemas.openxmlformats.org/officeDocument/2006/relationships/oleObject" Target="../embeddings/oleObject59.bin"/><Relationship Id="rId26" Type="http://schemas.openxmlformats.org/officeDocument/2006/relationships/oleObject" Target="../embeddings/oleObject63.bin"/><Relationship Id="rId3" Type="http://schemas.openxmlformats.org/officeDocument/2006/relationships/slide" Target="slide6.xml"/><Relationship Id="rId21" Type="http://schemas.openxmlformats.org/officeDocument/2006/relationships/image" Target="../media/image65.emf"/><Relationship Id="rId7" Type="http://schemas.openxmlformats.org/officeDocument/2006/relationships/image" Target="../media/image58.emf"/><Relationship Id="rId12" Type="http://schemas.openxmlformats.org/officeDocument/2006/relationships/oleObject" Target="../embeddings/oleObject56.bin"/><Relationship Id="rId17" Type="http://schemas.openxmlformats.org/officeDocument/2006/relationships/image" Target="../media/image63.emf"/><Relationship Id="rId25" Type="http://schemas.openxmlformats.org/officeDocument/2006/relationships/image" Target="../media/image67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58.bin"/><Relationship Id="rId20" Type="http://schemas.openxmlformats.org/officeDocument/2006/relationships/oleObject" Target="../embeddings/oleObject60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60.emf"/><Relationship Id="rId24" Type="http://schemas.openxmlformats.org/officeDocument/2006/relationships/oleObject" Target="../embeddings/oleObject62.bin"/><Relationship Id="rId5" Type="http://schemas.openxmlformats.org/officeDocument/2006/relationships/image" Target="../media/image57.emf"/><Relationship Id="rId15" Type="http://schemas.openxmlformats.org/officeDocument/2006/relationships/image" Target="../media/image62.emf"/><Relationship Id="rId23" Type="http://schemas.openxmlformats.org/officeDocument/2006/relationships/image" Target="../media/image66.emf"/><Relationship Id="rId10" Type="http://schemas.openxmlformats.org/officeDocument/2006/relationships/oleObject" Target="../embeddings/oleObject55.bin"/><Relationship Id="rId19" Type="http://schemas.openxmlformats.org/officeDocument/2006/relationships/image" Target="../media/image64.emf"/><Relationship Id="rId4" Type="http://schemas.openxmlformats.org/officeDocument/2006/relationships/oleObject" Target="../embeddings/oleObject52.bin"/><Relationship Id="rId9" Type="http://schemas.openxmlformats.org/officeDocument/2006/relationships/image" Target="../media/image59.emf"/><Relationship Id="rId14" Type="http://schemas.openxmlformats.org/officeDocument/2006/relationships/oleObject" Target="../embeddings/oleObject57.bin"/><Relationship Id="rId22" Type="http://schemas.openxmlformats.org/officeDocument/2006/relationships/oleObject" Target="../embeddings/oleObject61.bin"/><Relationship Id="rId27" Type="http://schemas.openxmlformats.org/officeDocument/2006/relationships/image" Target="../media/image6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72.emf"/><Relationship Id="rId4" Type="http://schemas.openxmlformats.org/officeDocument/2006/relationships/image" Target="../media/image69.emf"/><Relationship Id="rId9" Type="http://schemas.openxmlformats.org/officeDocument/2006/relationships/oleObject" Target="../embeddings/oleObject67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13" Type="http://schemas.openxmlformats.org/officeDocument/2006/relationships/image" Target="../media/image48.e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12" Type="http://schemas.openxmlformats.org/officeDocument/2006/relationships/oleObject" Target="../embeddings/oleObject4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4.wmf"/><Relationship Id="rId11" Type="http://schemas.openxmlformats.org/officeDocument/2006/relationships/image" Target="../media/image76.wmf"/><Relationship Id="rId5" Type="http://schemas.openxmlformats.org/officeDocument/2006/relationships/oleObject" Target="../embeddings/oleObject69.bin"/><Relationship Id="rId15" Type="http://schemas.openxmlformats.org/officeDocument/2006/relationships/image" Target="../media/image71.png"/><Relationship Id="rId10" Type="http://schemas.openxmlformats.org/officeDocument/2006/relationships/oleObject" Target="../embeddings/oleObject71.bin"/><Relationship Id="rId4" Type="http://schemas.openxmlformats.org/officeDocument/2006/relationships/image" Target="../media/image73.wmf"/><Relationship Id="rId9" Type="http://schemas.openxmlformats.org/officeDocument/2006/relationships/image" Target="../media/image69.png"/><Relationship Id="rId1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13" Type="http://schemas.openxmlformats.org/officeDocument/2006/relationships/image" Target="../media/image81.emf"/><Relationship Id="rId3" Type="http://schemas.openxmlformats.org/officeDocument/2006/relationships/oleObject" Target="../embeddings/oleObject72.bin"/><Relationship Id="rId7" Type="http://schemas.openxmlformats.org/officeDocument/2006/relationships/image" Target="../media/image78.emf"/><Relationship Id="rId12" Type="http://schemas.openxmlformats.org/officeDocument/2006/relationships/oleObject" Target="../embeddings/oleObject7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73.bin"/><Relationship Id="rId11" Type="http://schemas.openxmlformats.org/officeDocument/2006/relationships/image" Target="../media/image80.emf"/><Relationship Id="rId5" Type="http://schemas.openxmlformats.org/officeDocument/2006/relationships/slide" Target="slide21.xml"/><Relationship Id="rId15" Type="http://schemas.openxmlformats.org/officeDocument/2006/relationships/image" Target="../media/image82.emf"/><Relationship Id="rId10" Type="http://schemas.openxmlformats.org/officeDocument/2006/relationships/oleObject" Target="../embeddings/oleObject75.bin"/><Relationship Id="rId4" Type="http://schemas.openxmlformats.org/officeDocument/2006/relationships/image" Target="../media/image77.emf"/><Relationship Id="rId9" Type="http://schemas.openxmlformats.org/officeDocument/2006/relationships/image" Target="../media/image79.emf"/><Relationship Id="rId14" Type="http://schemas.openxmlformats.org/officeDocument/2006/relationships/oleObject" Target="../embeddings/oleObject7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7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oleObject" Target="../embeddings/oleObject84.bin"/><Relationship Id="rId18" Type="http://schemas.openxmlformats.org/officeDocument/2006/relationships/image" Target="../media/image91.emf"/><Relationship Id="rId3" Type="http://schemas.openxmlformats.org/officeDocument/2006/relationships/oleObject" Target="../embeddings/oleObject79.bin"/><Relationship Id="rId21" Type="http://schemas.openxmlformats.org/officeDocument/2006/relationships/oleObject" Target="../embeddings/oleObject88.bin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88.emf"/><Relationship Id="rId17" Type="http://schemas.openxmlformats.org/officeDocument/2006/relationships/oleObject" Target="../embeddings/oleObject8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0.emf"/><Relationship Id="rId20" Type="http://schemas.openxmlformats.org/officeDocument/2006/relationships/image" Target="../media/image92.e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5.emf"/><Relationship Id="rId11" Type="http://schemas.openxmlformats.org/officeDocument/2006/relationships/oleObject" Target="../embeddings/oleObject83.bin"/><Relationship Id="rId24" Type="http://schemas.openxmlformats.org/officeDocument/2006/relationships/image" Target="../media/image94.emf"/><Relationship Id="rId5" Type="http://schemas.openxmlformats.org/officeDocument/2006/relationships/oleObject" Target="../embeddings/oleObject80.bin"/><Relationship Id="rId15" Type="http://schemas.openxmlformats.org/officeDocument/2006/relationships/oleObject" Target="../embeddings/oleObject85.bin"/><Relationship Id="rId23" Type="http://schemas.openxmlformats.org/officeDocument/2006/relationships/oleObject" Target="../embeddings/oleObject89.bin"/><Relationship Id="rId10" Type="http://schemas.openxmlformats.org/officeDocument/2006/relationships/image" Target="../media/image87.emf"/><Relationship Id="rId19" Type="http://schemas.openxmlformats.org/officeDocument/2006/relationships/oleObject" Target="../embeddings/oleObject87.bin"/><Relationship Id="rId4" Type="http://schemas.openxmlformats.org/officeDocument/2006/relationships/image" Target="../media/image84.emf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89.emf"/><Relationship Id="rId22" Type="http://schemas.openxmlformats.org/officeDocument/2006/relationships/image" Target="../media/image9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13" Type="http://schemas.openxmlformats.org/officeDocument/2006/relationships/oleObject" Target="../embeddings/oleObject95.bin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2.bin"/><Relationship Id="rId12" Type="http://schemas.openxmlformats.org/officeDocument/2006/relationships/image" Target="../media/image99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6.emf"/><Relationship Id="rId11" Type="http://schemas.openxmlformats.org/officeDocument/2006/relationships/oleObject" Target="../embeddings/oleObject94.bin"/><Relationship Id="rId5" Type="http://schemas.openxmlformats.org/officeDocument/2006/relationships/oleObject" Target="../embeddings/oleObject91.bin"/><Relationship Id="rId10" Type="http://schemas.openxmlformats.org/officeDocument/2006/relationships/image" Target="../media/image98.emf"/><Relationship Id="rId4" Type="http://schemas.openxmlformats.org/officeDocument/2006/relationships/image" Target="../media/image95.emf"/><Relationship Id="rId9" Type="http://schemas.openxmlformats.org/officeDocument/2006/relationships/oleObject" Target="../embeddings/oleObject93.bin"/><Relationship Id="rId14" Type="http://schemas.openxmlformats.org/officeDocument/2006/relationships/image" Target="../media/image10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slide" Target="slide6.xml"/><Relationship Id="rId4" Type="http://schemas.openxmlformats.org/officeDocument/2006/relationships/image" Target="../media/image3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13" Type="http://schemas.openxmlformats.org/officeDocument/2006/relationships/oleObject" Target="../embeddings/oleObject101.bin"/><Relationship Id="rId18" Type="http://schemas.openxmlformats.org/officeDocument/2006/relationships/image" Target="../media/image111.emf"/><Relationship Id="rId3" Type="http://schemas.openxmlformats.org/officeDocument/2006/relationships/oleObject" Target="../embeddings/oleObject96.bin"/><Relationship Id="rId21" Type="http://schemas.openxmlformats.org/officeDocument/2006/relationships/oleObject" Target="../embeddings/oleObject105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08.emf"/><Relationship Id="rId17" Type="http://schemas.openxmlformats.org/officeDocument/2006/relationships/oleObject" Target="../embeddings/oleObject103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10.emf"/><Relationship Id="rId20" Type="http://schemas.openxmlformats.org/officeDocument/2006/relationships/image" Target="../media/image112.e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5.emf"/><Relationship Id="rId11" Type="http://schemas.openxmlformats.org/officeDocument/2006/relationships/oleObject" Target="../embeddings/oleObject100.bin"/><Relationship Id="rId24" Type="http://schemas.openxmlformats.org/officeDocument/2006/relationships/image" Target="../media/image114.emf"/><Relationship Id="rId5" Type="http://schemas.openxmlformats.org/officeDocument/2006/relationships/oleObject" Target="../embeddings/oleObject97.bin"/><Relationship Id="rId15" Type="http://schemas.openxmlformats.org/officeDocument/2006/relationships/oleObject" Target="../embeddings/oleObject102.bin"/><Relationship Id="rId23" Type="http://schemas.openxmlformats.org/officeDocument/2006/relationships/oleObject" Target="../embeddings/oleObject106.bin"/><Relationship Id="rId10" Type="http://schemas.openxmlformats.org/officeDocument/2006/relationships/image" Target="../media/image107.emf"/><Relationship Id="rId19" Type="http://schemas.openxmlformats.org/officeDocument/2006/relationships/oleObject" Target="../embeddings/oleObject104.bin"/><Relationship Id="rId4" Type="http://schemas.openxmlformats.org/officeDocument/2006/relationships/image" Target="../media/image104.e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09.emf"/><Relationship Id="rId22" Type="http://schemas.openxmlformats.org/officeDocument/2006/relationships/image" Target="../media/image113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13" Type="http://schemas.openxmlformats.org/officeDocument/2006/relationships/oleObject" Target="../embeddings/oleObject112.bin"/><Relationship Id="rId18" Type="http://schemas.openxmlformats.org/officeDocument/2006/relationships/image" Target="../media/image122.emf"/><Relationship Id="rId3" Type="http://schemas.openxmlformats.org/officeDocument/2006/relationships/oleObject" Target="../embeddings/oleObject107.bin"/><Relationship Id="rId21" Type="http://schemas.openxmlformats.org/officeDocument/2006/relationships/oleObject" Target="../embeddings/oleObject116.bin"/><Relationship Id="rId7" Type="http://schemas.openxmlformats.org/officeDocument/2006/relationships/oleObject" Target="../embeddings/oleObject109.bin"/><Relationship Id="rId12" Type="http://schemas.openxmlformats.org/officeDocument/2006/relationships/image" Target="../media/image119.emf"/><Relationship Id="rId17" Type="http://schemas.openxmlformats.org/officeDocument/2006/relationships/oleObject" Target="../embeddings/oleObject11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1.emf"/><Relationship Id="rId20" Type="http://schemas.openxmlformats.org/officeDocument/2006/relationships/image" Target="../media/image123.e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6.emf"/><Relationship Id="rId11" Type="http://schemas.openxmlformats.org/officeDocument/2006/relationships/oleObject" Target="../embeddings/oleObject111.bin"/><Relationship Id="rId5" Type="http://schemas.openxmlformats.org/officeDocument/2006/relationships/oleObject" Target="../embeddings/oleObject108.bin"/><Relationship Id="rId15" Type="http://schemas.openxmlformats.org/officeDocument/2006/relationships/oleObject" Target="../embeddings/oleObject113.bin"/><Relationship Id="rId10" Type="http://schemas.openxmlformats.org/officeDocument/2006/relationships/image" Target="../media/image118.emf"/><Relationship Id="rId19" Type="http://schemas.openxmlformats.org/officeDocument/2006/relationships/oleObject" Target="../embeddings/oleObject115.bin"/><Relationship Id="rId4" Type="http://schemas.openxmlformats.org/officeDocument/2006/relationships/image" Target="../media/image115.emf"/><Relationship Id="rId9" Type="http://schemas.openxmlformats.org/officeDocument/2006/relationships/oleObject" Target="../embeddings/oleObject110.bin"/><Relationship Id="rId14" Type="http://schemas.openxmlformats.org/officeDocument/2006/relationships/image" Target="../media/image120.emf"/><Relationship Id="rId22" Type="http://schemas.openxmlformats.org/officeDocument/2006/relationships/image" Target="../media/image12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13" Type="http://schemas.openxmlformats.org/officeDocument/2006/relationships/oleObject" Target="../embeddings/oleObject122.bin"/><Relationship Id="rId18" Type="http://schemas.openxmlformats.org/officeDocument/2006/relationships/image" Target="../media/image132.emf"/><Relationship Id="rId3" Type="http://schemas.openxmlformats.org/officeDocument/2006/relationships/oleObject" Target="../embeddings/oleObject117.bin"/><Relationship Id="rId7" Type="http://schemas.openxmlformats.org/officeDocument/2006/relationships/oleObject" Target="../embeddings/oleObject119.bin"/><Relationship Id="rId12" Type="http://schemas.openxmlformats.org/officeDocument/2006/relationships/image" Target="../media/image129.emf"/><Relationship Id="rId17" Type="http://schemas.openxmlformats.org/officeDocument/2006/relationships/oleObject" Target="../embeddings/oleObject124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31.emf"/><Relationship Id="rId20" Type="http://schemas.openxmlformats.org/officeDocument/2006/relationships/image" Target="../media/image133.e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26.emf"/><Relationship Id="rId11" Type="http://schemas.openxmlformats.org/officeDocument/2006/relationships/oleObject" Target="../embeddings/oleObject121.bin"/><Relationship Id="rId5" Type="http://schemas.openxmlformats.org/officeDocument/2006/relationships/oleObject" Target="../embeddings/oleObject118.bin"/><Relationship Id="rId15" Type="http://schemas.openxmlformats.org/officeDocument/2006/relationships/oleObject" Target="../embeddings/oleObject123.bin"/><Relationship Id="rId10" Type="http://schemas.openxmlformats.org/officeDocument/2006/relationships/image" Target="../media/image128.emf"/><Relationship Id="rId19" Type="http://schemas.openxmlformats.org/officeDocument/2006/relationships/oleObject" Target="../embeddings/oleObject125.bin"/><Relationship Id="rId4" Type="http://schemas.openxmlformats.org/officeDocument/2006/relationships/image" Target="../media/image125.emf"/><Relationship Id="rId9" Type="http://schemas.openxmlformats.org/officeDocument/2006/relationships/oleObject" Target="../embeddings/oleObject120.bin"/><Relationship Id="rId14" Type="http://schemas.openxmlformats.org/officeDocument/2006/relationships/image" Target="../media/image130.emf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31.bin"/><Relationship Id="rId18" Type="http://schemas.openxmlformats.org/officeDocument/2006/relationships/image" Target="../media/image141.emf"/><Relationship Id="rId26" Type="http://schemas.openxmlformats.org/officeDocument/2006/relationships/image" Target="../media/image145.emf"/><Relationship Id="rId21" Type="http://schemas.openxmlformats.org/officeDocument/2006/relationships/oleObject" Target="../embeddings/oleObject135.bin"/><Relationship Id="rId34" Type="http://schemas.openxmlformats.org/officeDocument/2006/relationships/image" Target="../media/image149.emf"/><Relationship Id="rId7" Type="http://schemas.openxmlformats.org/officeDocument/2006/relationships/oleObject" Target="../embeddings/oleObject128.bin"/><Relationship Id="rId12" Type="http://schemas.openxmlformats.org/officeDocument/2006/relationships/image" Target="../media/image138.emf"/><Relationship Id="rId17" Type="http://schemas.openxmlformats.org/officeDocument/2006/relationships/oleObject" Target="../embeddings/oleObject133.bin"/><Relationship Id="rId25" Type="http://schemas.openxmlformats.org/officeDocument/2006/relationships/oleObject" Target="../embeddings/oleObject137.bin"/><Relationship Id="rId33" Type="http://schemas.openxmlformats.org/officeDocument/2006/relationships/oleObject" Target="../embeddings/oleObject141.bin"/><Relationship Id="rId38" Type="http://schemas.openxmlformats.org/officeDocument/2006/relationships/image" Target="../media/image151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0.emf"/><Relationship Id="rId20" Type="http://schemas.openxmlformats.org/officeDocument/2006/relationships/image" Target="../media/image142.emf"/><Relationship Id="rId29" Type="http://schemas.openxmlformats.org/officeDocument/2006/relationships/oleObject" Target="../embeddings/oleObject139.bin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35.emf"/><Relationship Id="rId11" Type="http://schemas.openxmlformats.org/officeDocument/2006/relationships/oleObject" Target="../embeddings/oleObject130.bin"/><Relationship Id="rId24" Type="http://schemas.openxmlformats.org/officeDocument/2006/relationships/image" Target="../media/image144.emf"/><Relationship Id="rId32" Type="http://schemas.openxmlformats.org/officeDocument/2006/relationships/image" Target="../media/image148.emf"/><Relationship Id="rId37" Type="http://schemas.openxmlformats.org/officeDocument/2006/relationships/oleObject" Target="../embeddings/oleObject143.bin"/><Relationship Id="rId5" Type="http://schemas.openxmlformats.org/officeDocument/2006/relationships/oleObject" Target="../embeddings/oleObject127.bin"/><Relationship Id="rId15" Type="http://schemas.openxmlformats.org/officeDocument/2006/relationships/oleObject" Target="../embeddings/oleObject132.bin"/><Relationship Id="rId23" Type="http://schemas.openxmlformats.org/officeDocument/2006/relationships/oleObject" Target="../embeddings/oleObject136.bin"/><Relationship Id="rId28" Type="http://schemas.openxmlformats.org/officeDocument/2006/relationships/image" Target="../media/image146.emf"/><Relationship Id="rId36" Type="http://schemas.openxmlformats.org/officeDocument/2006/relationships/image" Target="../media/image150.emf"/><Relationship Id="rId10" Type="http://schemas.openxmlformats.org/officeDocument/2006/relationships/image" Target="../media/image137.emf"/><Relationship Id="rId19" Type="http://schemas.openxmlformats.org/officeDocument/2006/relationships/oleObject" Target="../embeddings/oleObject134.bin"/><Relationship Id="rId31" Type="http://schemas.openxmlformats.org/officeDocument/2006/relationships/oleObject" Target="../embeddings/oleObject140.bin"/><Relationship Id="rId4" Type="http://schemas.openxmlformats.org/officeDocument/2006/relationships/image" Target="../media/image134.emf"/><Relationship Id="rId9" Type="http://schemas.openxmlformats.org/officeDocument/2006/relationships/oleObject" Target="../embeddings/oleObject129.bin"/><Relationship Id="rId14" Type="http://schemas.openxmlformats.org/officeDocument/2006/relationships/image" Target="../media/image139.emf"/><Relationship Id="rId22" Type="http://schemas.openxmlformats.org/officeDocument/2006/relationships/image" Target="../media/image143.emf"/><Relationship Id="rId27" Type="http://schemas.openxmlformats.org/officeDocument/2006/relationships/oleObject" Target="../embeddings/oleObject138.bin"/><Relationship Id="rId30" Type="http://schemas.openxmlformats.org/officeDocument/2006/relationships/image" Target="../media/image147.emf"/><Relationship Id="rId35" Type="http://schemas.openxmlformats.org/officeDocument/2006/relationships/oleObject" Target="../embeddings/oleObject142.bin"/><Relationship Id="rId8" Type="http://schemas.openxmlformats.org/officeDocument/2006/relationships/image" Target="../media/image136.emf"/><Relationship Id="rId3" Type="http://schemas.openxmlformats.org/officeDocument/2006/relationships/oleObject" Target="../embeddings/oleObject12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emf"/><Relationship Id="rId13" Type="http://schemas.openxmlformats.org/officeDocument/2006/relationships/oleObject" Target="../embeddings/oleObject148.bin"/><Relationship Id="rId3" Type="http://schemas.openxmlformats.org/officeDocument/2006/relationships/oleObject" Target="../embeddings/oleObject144.bin"/><Relationship Id="rId7" Type="http://schemas.openxmlformats.org/officeDocument/2006/relationships/oleObject" Target="../embeddings/oleObject146.bin"/><Relationship Id="rId12" Type="http://schemas.openxmlformats.org/officeDocument/2006/relationships/image" Target="../media/image15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7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53.emf"/><Relationship Id="rId11" Type="http://schemas.openxmlformats.org/officeDocument/2006/relationships/image" Target="../media/image158.png"/><Relationship Id="rId5" Type="http://schemas.openxmlformats.org/officeDocument/2006/relationships/oleObject" Target="../embeddings/oleObject145.bin"/><Relationship Id="rId15" Type="http://schemas.openxmlformats.org/officeDocument/2006/relationships/oleObject" Target="../embeddings/oleObject149.bin"/><Relationship Id="rId10" Type="http://schemas.openxmlformats.org/officeDocument/2006/relationships/image" Target="../media/image155.emf"/><Relationship Id="rId4" Type="http://schemas.openxmlformats.org/officeDocument/2006/relationships/image" Target="../media/image152.emf"/><Relationship Id="rId9" Type="http://schemas.openxmlformats.org/officeDocument/2006/relationships/oleObject" Target="../embeddings/oleObject147.bin"/><Relationship Id="rId14" Type="http://schemas.openxmlformats.org/officeDocument/2006/relationships/image" Target="../media/image156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13" Type="http://schemas.openxmlformats.org/officeDocument/2006/relationships/oleObject" Target="../embeddings/oleObject155.bin"/><Relationship Id="rId3" Type="http://schemas.openxmlformats.org/officeDocument/2006/relationships/oleObject" Target="../embeddings/oleObject150.bin"/><Relationship Id="rId7" Type="http://schemas.openxmlformats.org/officeDocument/2006/relationships/oleObject" Target="../embeddings/oleObject152.bin"/><Relationship Id="rId12" Type="http://schemas.openxmlformats.org/officeDocument/2006/relationships/image" Target="../media/image16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61.wmf"/><Relationship Id="rId11" Type="http://schemas.openxmlformats.org/officeDocument/2006/relationships/oleObject" Target="../embeddings/oleObject154.bin"/><Relationship Id="rId5" Type="http://schemas.openxmlformats.org/officeDocument/2006/relationships/oleObject" Target="../embeddings/oleObject151.bin"/><Relationship Id="rId10" Type="http://schemas.openxmlformats.org/officeDocument/2006/relationships/image" Target="../media/image163.wmf"/><Relationship Id="rId4" Type="http://schemas.openxmlformats.org/officeDocument/2006/relationships/image" Target="../media/image160.wmf"/><Relationship Id="rId9" Type="http://schemas.openxmlformats.org/officeDocument/2006/relationships/oleObject" Target="../embeddings/oleObject153.bin"/><Relationship Id="rId14" Type="http://schemas.openxmlformats.org/officeDocument/2006/relationships/image" Target="../media/image165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67.wmf"/><Relationship Id="rId5" Type="http://schemas.openxmlformats.org/officeDocument/2006/relationships/oleObject" Target="../embeddings/oleObject157.bin"/><Relationship Id="rId4" Type="http://schemas.openxmlformats.org/officeDocument/2006/relationships/image" Target="../media/image166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wmf"/><Relationship Id="rId3" Type="http://schemas.openxmlformats.org/officeDocument/2006/relationships/oleObject" Target="../embeddings/oleObject158.bin"/><Relationship Id="rId7" Type="http://schemas.openxmlformats.org/officeDocument/2006/relationships/oleObject" Target="../embeddings/oleObject16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159.bin"/><Relationship Id="rId10" Type="http://schemas.openxmlformats.org/officeDocument/2006/relationships/image" Target="../media/image171.wmf"/><Relationship Id="rId4" Type="http://schemas.openxmlformats.org/officeDocument/2006/relationships/image" Target="../media/image168.wmf"/><Relationship Id="rId9" Type="http://schemas.openxmlformats.org/officeDocument/2006/relationships/oleObject" Target="../embeddings/oleObject16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4.bin"/><Relationship Id="rId13" Type="http://schemas.openxmlformats.org/officeDocument/2006/relationships/image" Target="../media/image177.wmf"/><Relationship Id="rId18" Type="http://schemas.openxmlformats.org/officeDocument/2006/relationships/oleObject" Target="../embeddings/oleObject169.bin"/><Relationship Id="rId3" Type="http://schemas.openxmlformats.org/officeDocument/2006/relationships/slide" Target="slide23.xml"/><Relationship Id="rId7" Type="http://schemas.openxmlformats.org/officeDocument/2006/relationships/image" Target="../media/image174.wmf"/><Relationship Id="rId12" Type="http://schemas.openxmlformats.org/officeDocument/2006/relationships/oleObject" Target="../embeddings/oleObject166.bin"/><Relationship Id="rId17" Type="http://schemas.openxmlformats.org/officeDocument/2006/relationships/image" Target="../media/image179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68.bin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163.bin"/><Relationship Id="rId11" Type="http://schemas.openxmlformats.org/officeDocument/2006/relationships/image" Target="../media/image176.wmf"/><Relationship Id="rId5" Type="http://schemas.openxmlformats.org/officeDocument/2006/relationships/image" Target="../media/image173.wmf"/><Relationship Id="rId15" Type="http://schemas.openxmlformats.org/officeDocument/2006/relationships/image" Target="../media/image178.emf"/><Relationship Id="rId10" Type="http://schemas.openxmlformats.org/officeDocument/2006/relationships/oleObject" Target="../embeddings/oleObject165.bin"/><Relationship Id="rId19" Type="http://schemas.openxmlformats.org/officeDocument/2006/relationships/image" Target="../media/image180.wmf"/><Relationship Id="rId4" Type="http://schemas.openxmlformats.org/officeDocument/2006/relationships/oleObject" Target="../embeddings/oleObject162.bin"/><Relationship Id="rId9" Type="http://schemas.openxmlformats.org/officeDocument/2006/relationships/image" Target="../media/image175.wmf"/><Relationship Id="rId14" Type="http://schemas.openxmlformats.org/officeDocument/2006/relationships/oleObject" Target="../embeddings/oleObject167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Relationship Id="rId9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13" Type="http://schemas.openxmlformats.org/officeDocument/2006/relationships/image" Target="../media/image125.emf"/><Relationship Id="rId3" Type="http://schemas.openxmlformats.org/officeDocument/2006/relationships/slide" Target="slide23.xml"/><Relationship Id="rId7" Type="http://schemas.openxmlformats.org/officeDocument/2006/relationships/image" Target="../media/image181.wmf"/><Relationship Id="rId12" Type="http://schemas.openxmlformats.org/officeDocument/2006/relationships/oleObject" Target="../embeddings/oleObject1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70.bin"/><Relationship Id="rId11" Type="http://schemas.openxmlformats.org/officeDocument/2006/relationships/image" Target="../media/image104.emf"/><Relationship Id="rId5" Type="http://schemas.openxmlformats.org/officeDocument/2006/relationships/image" Target="../media/image78.emf"/><Relationship Id="rId15" Type="http://schemas.openxmlformats.org/officeDocument/2006/relationships/image" Target="../media/image134.emf"/><Relationship Id="rId10" Type="http://schemas.openxmlformats.org/officeDocument/2006/relationships/oleObject" Target="../embeddings/oleObject96.bin"/><Relationship Id="rId4" Type="http://schemas.openxmlformats.org/officeDocument/2006/relationships/oleObject" Target="../embeddings/oleObject73.bin"/><Relationship Id="rId9" Type="http://schemas.openxmlformats.org/officeDocument/2006/relationships/image" Target="../media/image48.emf"/><Relationship Id="rId14" Type="http://schemas.openxmlformats.org/officeDocument/2006/relationships/oleObject" Target="../embeddings/oleObject126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3.bin"/><Relationship Id="rId3" Type="http://schemas.openxmlformats.org/officeDocument/2006/relationships/slide" Target="slide23.xml"/><Relationship Id="rId7" Type="http://schemas.openxmlformats.org/officeDocument/2006/relationships/image" Target="../media/image18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172.bin"/><Relationship Id="rId5" Type="http://schemas.openxmlformats.org/officeDocument/2006/relationships/image" Target="../media/image182.emf"/><Relationship Id="rId4" Type="http://schemas.openxmlformats.org/officeDocument/2006/relationships/oleObject" Target="../embeddings/oleObject171.bin"/><Relationship Id="rId9" Type="http://schemas.openxmlformats.org/officeDocument/2006/relationships/image" Target="../media/image18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5" Type="http://schemas.openxmlformats.org/officeDocument/2006/relationships/oleObject" Target="../embeddings/oleObject175.bin"/><Relationship Id="rId4" Type="http://schemas.openxmlformats.org/officeDocument/2006/relationships/image" Target="../media/image185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3" Type="http://schemas.openxmlformats.org/officeDocument/2006/relationships/oleObject" Target="../embeddings/oleObject150.bin"/><Relationship Id="rId7" Type="http://schemas.openxmlformats.org/officeDocument/2006/relationships/oleObject" Target="../embeddings/oleObject152.bin"/><Relationship Id="rId12" Type="http://schemas.openxmlformats.org/officeDocument/2006/relationships/image" Target="../media/image16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61.wmf"/><Relationship Id="rId11" Type="http://schemas.openxmlformats.org/officeDocument/2006/relationships/oleObject" Target="../embeddings/oleObject154.bin"/><Relationship Id="rId5" Type="http://schemas.openxmlformats.org/officeDocument/2006/relationships/oleObject" Target="../embeddings/oleObject151.bin"/><Relationship Id="rId10" Type="http://schemas.openxmlformats.org/officeDocument/2006/relationships/image" Target="../media/image163.wmf"/><Relationship Id="rId4" Type="http://schemas.openxmlformats.org/officeDocument/2006/relationships/image" Target="../media/image160.wmf"/><Relationship Id="rId9" Type="http://schemas.openxmlformats.org/officeDocument/2006/relationships/oleObject" Target="../embeddings/oleObject153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wmf"/><Relationship Id="rId3" Type="http://schemas.openxmlformats.org/officeDocument/2006/relationships/oleObject" Target="../embeddings/oleObject176.bin"/><Relationship Id="rId7" Type="http://schemas.openxmlformats.org/officeDocument/2006/relationships/oleObject" Target="../embeddings/oleObject178.bin"/><Relationship Id="rId12" Type="http://schemas.openxmlformats.org/officeDocument/2006/relationships/image" Target="../media/image19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87.wmf"/><Relationship Id="rId11" Type="http://schemas.openxmlformats.org/officeDocument/2006/relationships/oleObject" Target="../embeddings/oleObject180.bin"/><Relationship Id="rId5" Type="http://schemas.openxmlformats.org/officeDocument/2006/relationships/oleObject" Target="../embeddings/oleObject177.bin"/><Relationship Id="rId10" Type="http://schemas.openxmlformats.org/officeDocument/2006/relationships/image" Target="../media/image189.wmf"/><Relationship Id="rId4" Type="http://schemas.openxmlformats.org/officeDocument/2006/relationships/image" Target="../media/image186.wmf"/><Relationship Id="rId9" Type="http://schemas.openxmlformats.org/officeDocument/2006/relationships/oleObject" Target="../embeddings/oleObject179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60.wmf"/><Relationship Id="rId5" Type="http://schemas.openxmlformats.org/officeDocument/2006/relationships/oleObject" Target="../embeddings/oleObject150.bin"/><Relationship Id="rId4" Type="http://schemas.openxmlformats.org/officeDocument/2006/relationships/image" Target="../media/image191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wmf"/><Relationship Id="rId3" Type="http://schemas.openxmlformats.org/officeDocument/2006/relationships/oleObject" Target="../embeddings/oleObject182.bin"/><Relationship Id="rId7" Type="http://schemas.openxmlformats.org/officeDocument/2006/relationships/oleObject" Target="../embeddings/oleObject18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93.wmf"/><Relationship Id="rId5" Type="http://schemas.openxmlformats.org/officeDocument/2006/relationships/oleObject" Target="../embeddings/oleObject183.bin"/><Relationship Id="rId10" Type="http://schemas.openxmlformats.org/officeDocument/2006/relationships/image" Target="../media/image195.wmf"/><Relationship Id="rId4" Type="http://schemas.openxmlformats.org/officeDocument/2006/relationships/image" Target="../media/image192.wmf"/><Relationship Id="rId9" Type="http://schemas.openxmlformats.org/officeDocument/2006/relationships/oleObject" Target="../embeddings/oleObject185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wmf"/><Relationship Id="rId3" Type="http://schemas.openxmlformats.org/officeDocument/2006/relationships/oleObject" Target="../embeddings/oleObject186.bin"/><Relationship Id="rId7" Type="http://schemas.openxmlformats.org/officeDocument/2006/relationships/oleObject" Target="../embeddings/oleObject18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97.wmf"/><Relationship Id="rId5" Type="http://schemas.openxmlformats.org/officeDocument/2006/relationships/oleObject" Target="../embeddings/oleObject187.bin"/><Relationship Id="rId10" Type="http://schemas.openxmlformats.org/officeDocument/2006/relationships/image" Target="../media/image199.wmf"/><Relationship Id="rId4" Type="http://schemas.openxmlformats.org/officeDocument/2006/relationships/image" Target="../media/image196.wmf"/><Relationship Id="rId9" Type="http://schemas.openxmlformats.org/officeDocument/2006/relationships/oleObject" Target="../embeddings/oleObject189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0.bin"/><Relationship Id="rId7" Type="http://schemas.openxmlformats.org/officeDocument/2006/relationships/image" Target="../media/image20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01.wmf"/><Relationship Id="rId5" Type="http://schemas.openxmlformats.org/officeDocument/2006/relationships/oleObject" Target="../embeddings/oleObject191.bin"/><Relationship Id="rId4" Type="http://schemas.openxmlformats.org/officeDocument/2006/relationships/image" Target="../media/image200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image" Target="../media/image8.jpeg"/><Relationship Id="rId7" Type="http://schemas.openxmlformats.org/officeDocument/2006/relationships/slide" Target="slide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1.xml"/><Relationship Id="rId5" Type="http://schemas.openxmlformats.org/officeDocument/2006/relationships/slide" Target="slide15.xml"/><Relationship Id="rId4" Type="http://schemas.openxmlformats.org/officeDocument/2006/relationships/slide" Target="slide10.xml"/><Relationship Id="rId9" Type="http://schemas.openxmlformats.org/officeDocument/2006/relationships/slide" Target="slide8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wmf"/><Relationship Id="rId3" Type="http://schemas.openxmlformats.org/officeDocument/2006/relationships/oleObject" Target="../embeddings/oleObject176.bin"/><Relationship Id="rId7" Type="http://schemas.openxmlformats.org/officeDocument/2006/relationships/oleObject" Target="../embeddings/oleObject18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70.wmf"/><Relationship Id="rId5" Type="http://schemas.openxmlformats.org/officeDocument/2006/relationships/oleObject" Target="../embeddings/oleObject160.bin"/><Relationship Id="rId4" Type="http://schemas.openxmlformats.org/officeDocument/2006/relationships/image" Target="../media/image186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86.wmf"/><Relationship Id="rId5" Type="http://schemas.openxmlformats.org/officeDocument/2006/relationships/oleObject" Target="../embeddings/oleObject176.bin"/><Relationship Id="rId4" Type="http://schemas.openxmlformats.org/officeDocument/2006/relationships/image" Target="../media/image170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wmf"/><Relationship Id="rId13" Type="http://schemas.openxmlformats.org/officeDocument/2006/relationships/oleObject" Target="../embeddings/oleObject195.bin"/><Relationship Id="rId3" Type="http://schemas.openxmlformats.org/officeDocument/2006/relationships/oleObject" Target="../embeddings/oleObject176.bin"/><Relationship Id="rId7" Type="http://schemas.openxmlformats.org/officeDocument/2006/relationships/oleObject" Target="../embeddings/oleObject192.bin"/><Relationship Id="rId12" Type="http://schemas.openxmlformats.org/officeDocument/2006/relationships/image" Target="../media/image20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70.wmf"/><Relationship Id="rId11" Type="http://schemas.openxmlformats.org/officeDocument/2006/relationships/oleObject" Target="../embeddings/oleObject194.bin"/><Relationship Id="rId5" Type="http://schemas.openxmlformats.org/officeDocument/2006/relationships/oleObject" Target="../embeddings/oleObject160.bin"/><Relationship Id="rId10" Type="http://schemas.openxmlformats.org/officeDocument/2006/relationships/image" Target="../media/image204.wmf"/><Relationship Id="rId4" Type="http://schemas.openxmlformats.org/officeDocument/2006/relationships/image" Target="../media/image186.wmf"/><Relationship Id="rId9" Type="http://schemas.openxmlformats.org/officeDocument/2006/relationships/oleObject" Target="../embeddings/oleObject193.bin"/><Relationship Id="rId14" Type="http://schemas.openxmlformats.org/officeDocument/2006/relationships/image" Target="../media/image206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oleObject" Target="../embeddings/oleObject160.bin"/><Relationship Id="rId7" Type="http://schemas.openxmlformats.org/officeDocument/2006/relationships/image" Target="../media/image208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07.wmf"/><Relationship Id="rId5" Type="http://schemas.openxmlformats.org/officeDocument/2006/relationships/oleObject" Target="../embeddings/oleObject196.bin"/><Relationship Id="rId4" Type="http://schemas.openxmlformats.org/officeDocument/2006/relationships/image" Target="../media/image170.wmf"/><Relationship Id="rId9" Type="http://schemas.openxmlformats.org/officeDocument/2006/relationships/image" Target="../media/image2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07.wmf"/><Relationship Id="rId5" Type="http://schemas.openxmlformats.org/officeDocument/2006/relationships/oleObject" Target="../embeddings/oleObject197.bin"/><Relationship Id="rId4" Type="http://schemas.openxmlformats.org/officeDocument/2006/relationships/image" Target="../media/image170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3.png"/><Relationship Id="rId7" Type="http://schemas.openxmlformats.org/officeDocument/2006/relationships/hyperlink" Target="https://zh.wikipedia.org/wiki/%E5%9B%BD%E9%99%85%E6%95%B0%E5%AD%A6%E5%AE%B6%E5%A4%A7%E4%BC%9A" TargetMode="External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zh.wikipedia.org/wiki/%E5%B7%B4%E9%BB%8E" TargetMode="External"/><Relationship Id="rId5" Type="http://schemas.openxmlformats.org/officeDocument/2006/relationships/hyperlink" Target="https://zh.wikipedia.org/wiki/%E5%A4%A7%E8%A1%9B%C2%B7%E5%B8%8C%E7%88%BE%E4%BC%AF%E7%89%B9" TargetMode="External"/><Relationship Id="rId4" Type="http://schemas.openxmlformats.org/officeDocument/2006/relationships/image" Target="../media/image2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png"/><Relationship Id="rId3" Type="http://schemas.openxmlformats.org/officeDocument/2006/relationships/oleObject" Target="../embeddings/oleObject198.bin"/><Relationship Id="rId7" Type="http://schemas.openxmlformats.org/officeDocument/2006/relationships/image" Target="../media/image220.png"/><Relationship Id="rId12" Type="http://schemas.openxmlformats.org/officeDocument/2006/relationships/image" Target="../media/image225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9.png"/><Relationship Id="rId1" Type="http://schemas.openxmlformats.org/officeDocument/2006/relationships/vmlDrawing" Target="../drawings/vmlDrawing41.vml"/><Relationship Id="rId6" Type="http://schemas.openxmlformats.org/officeDocument/2006/relationships/image" Target="../media/image212.png"/><Relationship Id="rId11" Type="http://schemas.openxmlformats.org/officeDocument/2006/relationships/image" Target="../media/image224.png"/><Relationship Id="rId5" Type="http://schemas.openxmlformats.org/officeDocument/2006/relationships/image" Target="../media/image158.png"/><Relationship Id="rId15" Type="http://schemas.openxmlformats.org/officeDocument/2006/relationships/image" Target="../media/image228.png"/><Relationship Id="rId10" Type="http://schemas.openxmlformats.org/officeDocument/2006/relationships/image" Target="../media/image223.png"/><Relationship Id="rId4" Type="http://schemas.openxmlformats.org/officeDocument/2006/relationships/image" Target="../media/image219.wmf"/><Relationship Id="rId9" Type="http://schemas.openxmlformats.org/officeDocument/2006/relationships/image" Target="../media/image222.png"/><Relationship Id="rId14" Type="http://schemas.openxmlformats.org/officeDocument/2006/relationships/image" Target="../media/image22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16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3.emf"/><Relationship Id="rId17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5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e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12.emf"/><Relationship Id="rId19" Type="http://schemas.openxmlformats.org/officeDocument/2006/relationships/slide" Target="slide6.xml"/><Relationship Id="rId4" Type="http://schemas.openxmlformats.org/officeDocument/2006/relationships/image" Target="../media/image9.e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4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9.bin"/><Relationship Id="rId13" Type="http://schemas.openxmlformats.org/officeDocument/2006/relationships/image" Target="../media/image234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26.png"/><Relationship Id="rId12" Type="http://schemas.openxmlformats.org/officeDocument/2006/relationships/image" Target="../media/image23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21.png"/><Relationship Id="rId11" Type="http://schemas.openxmlformats.org/officeDocument/2006/relationships/image" Target="../media/image232.wmf"/><Relationship Id="rId5" Type="http://schemas.openxmlformats.org/officeDocument/2006/relationships/image" Target="../media/image159.png"/><Relationship Id="rId10" Type="http://schemas.openxmlformats.org/officeDocument/2006/relationships/oleObject" Target="../embeddings/oleObject200.bin"/><Relationship Id="rId4" Type="http://schemas.openxmlformats.org/officeDocument/2006/relationships/image" Target="../media/image158.png"/><Relationship Id="rId9" Type="http://schemas.openxmlformats.org/officeDocument/2006/relationships/image" Target="../media/image231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10" Type="http://schemas.openxmlformats.org/officeDocument/2006/relationships/image" Target="../media/image243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1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3.bin"/><Relationship Id="rId3" Type="http://schemas.openxmlformats.org/officeDocument/2006/relationships/slide" Target="slide21.xml"/><Relationship Id="rId7" Type="http://schemas.openxmlformats.org/officeDocument/2006/relationships/image" Target="../media/image25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202.bin"/><Relationship Id="rId11" Type="http://schemas.openxmlformats.org/officeDocument/2006/relationships/image" Target="../media/image252.emf"/><Relationship Id="rId5" Type="http://schemas.openxmlformats.org/officeDocument/2006/relationships/image" Target="../media/image249.emf"/><Relationship Id="rId10" Type="http://schemas.openxmlformats.org/officeDocument/2006/relationships/oleObject" Target="../embeddings/oleObject204.bin"/><Relationship Id="rId4" Type="http://schemas.openxmlformats.org/officeDocument/2006/relationships/oleObject" Target="../embeddings/oleObject201.bin"/><Relationship Id="rId9" Type="http://schemas.openxmlformats.org/officeDocument/2006/relationships/image" Target="../media/image251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emf"/><Relationship Id="rId13" Type="http://schemas.openxmlformats.org/officeDocument/2006/relationships/oleObject" Target="../embeddings/oleObject210.bin"/><Relationship Id="rId18" Type="http://schemas.openxmlformats.org/officeDocument/2006/relationships/image" Target="../media/image260.emf"/><Relationship Id="rId3" Type="http://schemas.openxmlformats.org/officeDocument/2006/relationships/oleObject" Target="../embeddings/oleObject205.bin"/><Relationship Id="rId21" Type="http://schemas.openxmlformats.org/officeDocument/2006/relationships/oleObject" Target="../embeddings/oleObject214.bin"/><Relationship Id="rId7" Type="http://schemas.openxmlformats.org/officeDocument/2006/relationships/oleObject" Target="../embeddings/oleObject207.bin"/><Relationship Id="rId12" Type="http://schemas.openxmlformats.org/officeDocument/2006/relationships/image" Target="../media/image257.emf"/><Relationship Id="rId17" Type="http://schemas.openxmlformats.org/officeDocument/2006/relationships/oleObject" Target="../embeddings/oleObject21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59.emf"/><Relationship Id="rId20" Type="http://schemas.openxmlformats.org/officeDocument/2006/relationships/image" Target="../media/image261.emf"/><Relationship Id="rId1" Type="http://schemas.openxmlformats.org/officeDocument/2006/relationships/vmlDrawing" Target="../drawings/vmlDrawing44.vml"/><Relationship Id="rId6" Type="http://schemas.openxmlformats.org/officeDocument/2006/relationships/image" Target="../media/image254.emf"/><Relationship Id="rId11" Type="http://schemas.openxmlformats.org/officeDocument/2006/relationships/oleObject" Target="../embeddings/oleObject209.bin"/><Relationship Id="rId24" Type="http://schemas.openxmlformats.org/officeDocument/2006/relationships/image" Target="../media/image263.emf"/><Relationship Id="rId5" Type="http://schemas.openxmlformats.org/officeDocument/2006/relationships/oleObject" Target="../embeddings/oleObject206.bin"/><Relationship Id="rId15" Type="http://schemas.openxmlformats.org/officeDocument/2006/relationships/oleObject" Target="../embeddings/oleObject211.bin"/><Relationship Id="rId23" Type="http://schemas.openxmlformats.org/officeDocument/2006/relationships/oleObject" Target="../embeddings/oleObject215.bin"/><Relationship Id="rId10" Type="http://schemas.openxmlformats.org/officeDocument/2006/relationships/image" Target="../media/image256.emf"/><Relationship Id="rId19" Type="http://schemas.openxmlformats.org/officeDocument/2006/relationships/oleObject" Target="../embeddings/oleObject213.bin"/><Relationship Id="rId4" Type="http://schemas.openxmlformats.org/officeDocument/2006/relationships/image" Target="../media/image253.emf"/><Relationship Id="rId9" Type="http://schemas.openxmlformats.org/officeDocument/2006/relationships/oleObject" Target="../embeddings/oleObject208.bin"/><Relationship Id="rId14" Type="http://schemas.openxmlformats.org/officeDocument/2006/relationships/image" Target="../media/image258.emf"/><Relationship Id="rId22" Type="http://schemas.openxmlformats.org/officeDocument/2006/relationships/image" Target="../media/image262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emf"/><Relationship Id="rId13" Type="http://schemas.openxmlformats.org/officeDocument/2006/relationships/oleObject" Target="../embeddings/oleObject212.bin"/><Relationship Id="rId18" Type="http://schemas.openxmlformats.org/officeDocument/2006/relationships/image" Target="../media/image262.emf"/><Relationship Id="rId3" Type="http://schemas.openxmlformats.org/officeDocument/2006/relationships/oleObject" Target="../embeddings/oleObject216.bin"/><Relationship Id="rId21" Type="http://schemas.openxmlformats.org/officeDocument/2006/relationships/image" Target="../media/image265.png"/><Relationship Id="rId7" Type="http://schemas.openxmlformats.org/officeDocument/2006/relationships/oleObject" Target="../embeddings/oleObject209.bin"/><Relationship Id="rId12" Type="http://schemas.openxmlformats.org/officeDocument/2006/relationships/image" Target="../media/image259.emf"/><Relationship Id="rId17" Type="http://schemas.openxmlformats.org/officeDocument/2006/relationships/oleObject" Target="../embeddings/oleObject21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61.emf"/><Relationship Id="rId20" Type="http://schemas.openxmlformats.org/officeDocument/2006/relationships/image" Target="../media/image263.emf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56.emf"/><Relationship Id="rId11" Type="http://schemas.openxmlformats.org/officeDocument/2006/relationships/oleObject" Target="../embeddings/oleObject211.bin"/><Relationship Id="rId5" Type="http://schemas.openxmlformats.org/officeDocument/2006/relationships/oleObject" Target="../embeddings/oleObject208.bin"/><Relationship Id="rId15" Type="http://schemas.openxmlformats.org/officeDocument/2006/relationships/oleObject" Target="../embeddings/oleObject213.bin"/><Relationship Id="rId10" Type="http://schemas.openxmlformats.org/officeDocument/2006/relationships/image" Target="../media/image258.emf"/><Relationship Id="rId19" Type="http://schemas.openxmlformats.org/officeDocument/2006/relationships/oleObject" Target="../embeddings/oleObject215.bin"/><Relationship Id="rId4" Type="http://schemas.openxmlformats.org/officeDocument/2006/relationships/image" Target="../media/image264.emf"/><Relationship Id="rId9" Type="http://schemas.openxmlformats.org/officeDocument/2006/relationships/oleObject" Target="../embeddings/oleObject210.bin"/><Relationship Id="rId14" Type="http://schemas.openxmlformats.org/officeDocument/2006/relationships/image" Target="../media/image260.emf"/><Relationship Id="rId22" Type="http://schemas.openxmlformats.org/officeDocument/2006/relationships/image" Target="../media/image26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emf"/><Relationship Id="rId13" Type="http://schemas.openxmlformats.org/officeDocument/2006/relationships/oleObject" Target="../embeddings/oleObject211.bin"/><Relationship Id="rId18" Type="http://schemas.openxmlformats.org/officeDocument/2006/relationships/image" Target="../media/image261.emf"/><Relationship Id="rId26" Type="http://schemas.openxmlformats.org/officeDocument/2006/relationships/image" Target="../media/image267.wmf"/><Relationship Id="rId3" Type="http://schemas.openxmlformats.org/officeDocument/2006/relationships/oleObject" Target="../embeddings/oleObject216.bin"/><Relationship Id="rId21" Type="http://schemas.openxmlformats.org/officeDocument/2006/relationships/oleObject" Target="../embeddings/oleObject215.bin"/><Relationship Id="rId7" Type="http://schemas.openxmlformats.org/officeDocument/2006/relationships/oleObject" Target="../embeddings/oleObject208.bin"/><Relationship Id="rId12" Type="http://schemas.openxmlformats.org/officeDocument/2006/relationships/image" Target="../media/image258.emf"/><Relationship Id="rId17" Type="http://schemas.openxmlformats.org/officeDocument/2006/relationships/oleObject" Target="../embeddings/oleObject213.bin"/><Relationship Id="rId25" Type="http://schemas.openxmlformats.org/officeDocument/2006/relationships/oleObject" Target="../embeddings/oleObject21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60.emf"/><Relationship Id="rId20" Type="http://schemas.openxmlformats.org/officeDocument/2006/relationships/image" Target="../media/image262.emf"/><Relationship Id="rId1" Type="http://schemas.openxmlformats.org/officeDocument/2006/relationships/vmlDrawing" Target="../drawings/vmlDrawing46.vml"/><Relationship Id="rId6" Type="http://schemas.openxmlformats.org/officeDocument/2006/relationships/image" Target="../media/image254.emf"/><Relationship Id="rId11" Type="http://schemas.openxmlformats.org/officeDocument/2006/relationships/oleObject" Target="../embeddings/oleObject210.bin"/><Relationship Id="rId24" Type="http://schemas.openxmlformats.org/officeDocument/2006/relationships/image" Target="../media/image255.emf"/><Relationship Id="rId5" Type="http://schemas.openxmlformats.org/officeDocument/2006/relationships/oleObject" Target="../embeddings/oleObject206.bin"/><Relationship Id="rId15" Type="http://schemas.openxmlformats.org/officeDocument/2006/relationships/oleObject" Target="../embeddings/oleObject212.bin"/><Relationship Id="rId23" Type="http://schemas.openxmlformats.org/officeDocument/2006/relationships/oleObject" Target="../embeddings/oleObject207.bin"/><Relationship Id="rId28" Type="http://schemas.openxmlformats.org/officeDocument/2006/relationships/image" Target="../media/image268.wmf"/><Relationship Id="rId10" Type="http://schemas.openxmlformats.org/officeDocument/2006/relationships/image" Target="../media/image257.emf"/><Relationship Id="rId19" Type="http://schemas.openxmlformats.org/officeDocument/2006/relationships/oleObject" Target="../embeddings/oleObject214.bin"/><Relationship Id="rId4" Type="http://schemas.openxmlformats.org/officeDocument/2006/relationships/image" Target="../media/image264.emf"/><Relationship Id="rId9" Type="http://schemas.openxmlformats.org/officeDocument/2006/relationships/oleObject" Target="../embeddings/oleObject209.bin"/><Relationship Id="rId14" Type="http://schemas.openxmlformats.org/officeDocument/2006/relationships/image" Target="../media/image259.emf"/><Relationship Id="rId22" Type="http://schemas.openxmlformats.org/officeDocument/2006/relationships/image" Target="../media/image263.emf"/><Relationship Id="rId27" Type="http://schemas.openxmlformats.org/officeDocument/2006/relationships/oleObject" Target="../embeddings/oleObject218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emf"/><Relationship Id="rId13" Type="http://schemas.openxmlformats.org/officeDocument/2006/relationships/oleObject" Target="../embeddings/oleObject223.bin"/><Relationship Id="rId18" Type="http://schemas.openxmlformats.org/officeDocument/2006/relationships/image" Target="../media/image275.emf"/><Relationship Id="rId26" Type="http://schemas.openxmlformats.org/officeDocument/2006/relationships/image" Target="../media/image279.emf"/><Relationship Id="rId3" Type="http://schemas.openxmlformats.org/officeDocument/2006/relationships/oleObject" Target="../embeddings/oleObject216.bin"/><Relationship Id="rId21" Type="http://schemas.openxmlformats.org/officeDocument/2006/relationships/oleObject" Target="../embeddings/oleObject227.bin"/><Relationship Id="rId7" Type="http://schemas.openxmlformats.org/officeDocument/2006/relationships/oleObject" Target="../embeddings/oleObject220.bin"/><Relationship Id="rId12" Type="http://schemas.openxmlformats.org/officeDocument/2006/relationships/image" Target="../media/image272.emf"/><Relationship Id="rId17" Type="http://schemas.openxmlformats.org/officeDocument/2006/relationships/oleObject" Target="../embeddings/oleObject225.bin"/><Relationship Id="rId25" Type="http://schemas.openxmlformats.org/officeDocument/2006/relationships/oleObject" Target="../embeddings/oleObject22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74.emf"/><Relationship Id="rId20" Type="http://schemas.openxmlformats.org/officeDocument/2006/relationships/image" Target="../media/image276.emf"/><Relationship Id="rId29" Type="http://schemas.openxmlformats.org/officeDocument/2006/relationships/oleObject" Target="../embeddings/oleObject231.bin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69.emf"/><Relationship Id="rId11" Type="http://schemas.openxmlformats.org/officeDocument/2006/relationships/oleObject" Target="../embeddings/oleObject222.bin"/><Relationship Id="rId24" Type="http://schemas.openxmlformats.org/officeDocument/2006/relationships/image" Target="../media/image278.emf"/><Relationship Id="rId5" Type="http://schemas.openxmlformats.org/officeDocument/2006/relationships/oleObject" Target="../embeddings/oleObject219.bin"/><Relationship Id="rId15" Type="http://schemas.openxmlformats.org/officeDocument/2006/relationships/oleObject" Target="../embeddings/oleObject224.bin"/><Relationship Id="rId23" Type="http://schemas.openxmlformats.org/officeDocument/2006/relationships/oleObject" Target="../embeddings/oleObject228.bin"/><Relationship Id="rId28" Type="http://schemas.openxmlformats.org/officeDocument/2006/relationships/image" Target="../media/image280.emf"/><Relationship Id="rId10" Type="http://schemas.openxmlformats.org/officeDocument/2006/relationships/image" Target="../media/image271.emf"/><Relationship Id="rId19" Type="http://schemas.openxmlformats.org/officeDocument/2006/relationships/oleObject" Target="../embeddings/oleObject226.bin"/><Relationship Id="rId4" Type="http://schemas.openxmlformats.org/officeDocument/2006/relationships/image" Target="../media/image264.emf"/><Relationship Id="rId9" Type="http://schemas.openxmlformats.org/officeDocument/2006/relationships/oleObject" Target="../embeddings/oleObject221.bin"/><Relationship Id="rId14" Type="http://schemas.openxmlformats.org/officeDocument/2006/relationships/image" Target="../media/image273.emf"/><Relationship Id="rId22" Type="http://schemas.openxmlformats.org/officeDocument/2006/relationships/image" Target="../media/image277.emf"/><Relationship Id="rId27" Type="http://schemas.openxmlformats.org/officeDocument/2006/relationships/oleObject" Target="../embeddings/oleObject230.bin"/><Relationship Id="rId30" Type="http://schemas.openxmlformats.org/officeDocument/2006/relationships/image" Target="../media/image281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emf"/><Relationship Id="rId13" Type="http://schemas.openxmlformats.org/officeDocument/2006/relationships/oleObject" Target="../embeddings/oleObject237.bin"/><Relationship Id="rId18" Type="http://schemas.openxmlformats.org/officeDocument/2006/relationships/image" Target="../media/image289.emf"/><Relationship Id="rId26" Type="http://schemas.openxmlformats.org/officeDocument/2006/relationships/image" Target="../media/image293.emf"/><Relationship Id="rId3" Type="http://schemas.openxmlformats.org/officeDocument/2006/relationships/oleObject" Target="../embeddings/oleObject232.bin"/><Relationship Id="rId21" Type="http://schemas.openxmlformats.org/officeDocument/2006/relationships/oleObject" Target="../embeddings/oleObject241.bin"/><Relationship Id="rId7" Type="http://schemas.openxmlformats.org/officeDocument/2006/relationships/oleObject" Target="../embeddings/oleObject234.bin"/><Relationship Id="rId12" Type="http://schemas.openxmlformats.org/officeDocument/2006/relationships/image" Target="../media/image286.emf"/><Relationship Id="rId17" Type="http://schemas.openxmlformats.org/officeDocument/2006/relationships/oleObject" Target="../embeddings/oleObject239.bin"/><Relationship Id="rId25" Type="http://schemas.openxmlformats.org/officeDocument/2006/relationships/oleObject" Target="../embeddings/oleObject24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88.emf"/><Relationship Id="rId20" Type="http://schemas.openxmlformats.org/officeDocument/2006/relationships/image" Target="../media/image290.emf"/><Relationship Id="rId29" Type="http://schemas.openxmlformats.org/officeDocument/2006/relationships/oleObject" Target="../embeddings/oleObject245.bin"/><Relationship Id="rId1" Type="http://schemas.openxmlformats.org/officeDocument/2006/relationships/vmlDrawing" Target="../drawings/vmlDrawing48.vml"/><Relationship Id="rId6" Type="http://schemas.openxmlformats.org/officeDocument/2006/relationships/image" Target="../media/image283.emf"/><Relationship Id="rId11" Type="http://schemas.openxmlformats.org/officeDocument/2006/relationships/oleObject" Target="../embeddings/oleObject236.bin"/><Relationship Id="rId24" Type="http://schemas.openxmlformats.org/officeDocument/2006/relationships/image" Target="../media/image292.emf"/><Relationship Id="rId5" Type="http://schemas.openxmlformats.org/officeDocument/2006/relationships/oleObject" Target="../embeddings/oleObject233.bin"/><Relationship Id="rId15" Type="http://schemas.openxmlformats.org/officeDocument/2006/relationships/oleObject" Target="../embeddings/oleObject238.bin"/><Relationship Id="rId23" Type="http://schemas.openxmlformats.org/officeDocument/2006/relationships/oleObject" Target="../embeddings/oleObject242.bin"/><Relationship Id="rId28" Type="http://schemas.openxmlformats.org/officeDocument/2006/relationships/image" Target="../media/image294.emf"/><Relationship Id="rId10" Type="http://schemas.openxmlformats.org/officeDocument/2006/relationships/image" Target="../media/image285.emf"/><Relationship Id="rId19" Type="http://schemas.openxmlformats.org/officeDocument/2006/relationships/oleObject" Target="../embeddings/oleObject240.bin"/><Relationship Id="rId4" Type="http://schemas.openxmlformats.org/officeDocument/2006/relationships/image" Target="../media/image282.emf"/><Relationship Id="rId9" Type="http://schemas.openxmlformats.org/officeDocument/2006/relationships/oleObject" Target="../embeddings/oleObject235.bin"/><Relationship Id="rId14" Type="http://schemas.openxmlformats.org/officeDocument/2006/relationships/image" Target="../media/image287.emf"/><Relationship Id="rId22" Type="http://schemas.openxmlformats.org/officeDocument/2006/relationships/image" Target="../media/image291.emf"/><Relationship Id="rId27" Type="http://schemas.openxmlformats.org/officeDocument/2006/relationships/oleObject" Target="../embeddings/oleObject244.bin"/><Relationship Id="rId30" Type="http://schemas.openxmlformats.org/officeDocument/2006/relationships/image" Target="../media/image29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oleObject" Target="../embeddings/oleObject18.bin"/><Relationship Id="rId18" Type="http://schemas.openxmlformats.org/officeDocument/2006/relationships/image" Target="../media/image24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21.emf"/><Relationship Id="rId17" Type="http://schemas.openxmlformats.org/officeDocument/2006/relationships/oleObject" Target="../embeddings/oleObject20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3.wmf"/><Relationship Id="rId20" Type="http://schemas.openxmlformats.org/officeDocument/2006/relationships/image" Target="../media/image25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20.emf"/><Relationship Id="rId19" Type="http://schemas.openxmlformats.org/officeDocument/2006/relationships/oleObject" Target="../embeddings/oleObject21.bin"/><Relationship Id="rId4" Type="http://schemas.openxmlformats.org/officeDocument/2006/relationships/image" Target="../media/image17.e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22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emf"/><Relationship Id="rId13" Type="http://schemas.openxmlformats.org/officeDocument/2006/relationships/oleObject" Target="../embeddings/oleObject251.bin"/><Relationship Id="rId18" Type="http://schemas.openxmlformats.org/officeDocument/2006/relationships/image" Target="../media/image303.emf"/><Relationship Id="rId26" Type="http://schemas.openxmlformats.org/officeDocument/2006/relationships/image" Target="../media/image307.emf"/><Relationship Id="rId3" Type="http://schemas.openxmlformats.org/officeDocument/2006/relationships/oleObject" Target="../embeddings/oleObject246.bin"/><Relationship Id="rId21" Type="http://schemas.openxmlformats.org/officeDocument/2006/relationships/oleObject" Target="../embeddings/oleObject255.bin"/><Relationship Id="rId7" Type="http://schemas.openxmlformats.org/officeDocument/2006/relationships/oleObject" Target="../embeddings/oleObject248.bin"/><Relationship Id="rId12" Type="http://schemas.openxmlformats.org/officeDocument/2006/relationships/image" Target="../media/image300.emf"/><Relationship Id="rId17" Type="http://schemas.openxmlformats.org/officeDocument/2006/relationships/oleObject" Target="../embeddings/oleObject253.bin"/><Relationship Id="rId25" Type="http://schemas.openxmlformats.org/officeDocument/2006/relationships/oleObject" Target="../embeddings/oleObject25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02.emf"/><Relationship Id="rId20" Type="http://schemas.openxmlformats.org/officeDocument/2006/relationships/image" Target="../media/image304.emf"/><Relationship Id="rId29" Type="http://schemas.openxmlformats.org/officeDocument/2006/relationships/oleObject" Target="../embeddings/oleObject259.bin"/><Relationship Id="rId1" Type="http://schemas.openxmlformats.org/officeDocument/2006/relationships/vmlDrawing" Target="../drawings/vmlDrawing49.vml"/><Relationship Id="rId6" Type="http://schemas.openxmlformats.org/officeDocument/2006/relationships/image" Target="../media/image297.emf"/><Relationship Id="rId11" Type="http://schemas.openxmlformats.org/officeDocument/2006/relationships/oleObject" Target="../embeddings/oleObject250.bin"/><Relationship Id="rId24" Type="http://schemas.openxmlformats.org/officeDocument/2006/relationships/image" Target="../media/image306.emf"/><Relationship Id="rId5" Type="http://schemas.openxmlformats.org/officeDocument/2006/relationships/oleObject" Target="../embeddings/oleObject247.bin"/><Relationship Id="rId15" Type="http://schemas.openxmlformats.org/officeDocument/2006/relationships/oleObject" Target="../embeddings/oleObject252.bin"/><Relationship Id="rId23" Type="http://schemas.openxmlformats.org/officeDocument/2006/relationships/oleObject" Target="../embeddings/oleObject256.bin"/><Relationship Id="rId28" Type="http://schemas.openxmlformats.org/officeDocument/2006/relationships/image" Target="../media/image308.emf"/><Relationship Id="rId10" Type="http://schemas.openxmlformats.org/officeDocument/2006/relationships/image" Target="../media/image299.emf"/><Relationship Id="rId19" Type="http://schemas.openxmlformats.org/officeDocument/2006/relationships/oleObject" Target="../embeddings/oleObject254.bin"/><Relationship Id="rId4" Type="http://schemas.openxmlformats.org/officeDocument/2006/relationships/image" Target="../media/image296.emf"/><Relationship Id="rId9" Type="http://schemas.openxmlformats.org/officeDocument/2006/relationships/oleObject" Target="../embeddings/oleObject249.bin"/><Relationship Id="rId14" Type="http://schemas.openxmlformats.org/officeDocument/2006/relationships/image" Target="../media/image301.emf"/><Relationship Id="rId22" Type="http://schemas.openxmlformats.org/officeDocument/2006/relationships/image" Target="../media/image305.emf"/><Relationship Id="rId27" Type="http://schemas.openxmlformats.org/officeDocument/2006/relationships/oleObject" Target="../embeddings/oleObject258.bin"/><Relationship Id="rId30" Type="http://schemas.openxmlformats.org/officeDocument/2006/relationships/image" Target="../media/image309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emf"/><Relationship Id="rId3" Type="http://schemas.openxmlformats.org/officeDocument/2006/relationships/oleObject" Target="../embeddings/oleObject260.bin"/><Relationship Id="rId7" Type="http://schemas.openxmlformats.org/officeDocument/2006/relationships/oleObject" Target="../embeddings/oleObject262.bin"/><Relationship Id="rId12" Type="http://schemas.openxmlformats.org/officeDocument/2006/relationships/image" Target="../media/image31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311.emf"/><Relationship Id="rId11" Type="http://schemas.openxmlformats.org/officeDocument/2006/relationships/oleObject" Target="../embeddings/oleObject264.bin"/><Relationship Id="rId5" Type="http://schemas.openxmlformats.org/officeDocument/2006/relationships/oleObject" Target="../embeddings/oleObject261.bin"/><Relationship Id="rId10" Type="http://schemas.openxmlformats.org/officeDocument/2006/relationships/image" Target="../media/image313.emf"/><Relationship Id="rId4" Type="http://schemas.openxmlformats.org/officeDocument/2006/relationships/image" Target="../media/image310.emf"/><Relationship Id="rId9" Type="http://schemas.openxmlformats.org/officeDocument/2006/relationships/oleObject" Target="../embeddings/oleObject263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emf"/><Relationship Id="rId3" Type="http://schemas.openxmlformats.org/officeDocument/2006/relationships/oleObject" Target="../embeddings/oleObject265.bin"/><Relationship Id="rId7" Type="http://schemas.openxmlformats.org/officeDocument/2006/relationships/oleObject" Target="../embeddings/oleObject26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316.emf"/><Relationship Id="rId5" Type="http://schemas.openxmlformats.org/officeDocument/2006/relationships/oleObject" Target="../embeddings/oleObject266.bin"/><Relationship Id="rId10" Type="http://schemas.openxmlformats.org/officeDocument/2006/relationships/image" Target="../media/image318.emf"/><Relationship Id="rId4" Type="http://schemas.openxmlformats.org/officeDocument/2006/relationships/image" Target="../media/image315.emf"/><Relationship Id="rId9" Type="http://schemas.openxmlformats.org/officeDocument/2006/relationships/oleObject" Target="../embeddings/oleObject268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emf"/><Relationship Id="rId13" Type="http://schemas.openxmlformats.org/officeDocument/2006/relationships/oleObject" Target="../embeddings/oleObject274.bin"/><Relationship Id="rId18" Type="http://schemas.openxmlformats.org/officeDocument/2006/relationships/image" Target="../media/image326.emf"/><Relationship Id="rId26" Type="http://schemas.openxmlformats.org/officeDocument/2006/relationships/image" Target="../media/image330.emf"/><Relationship Id="rId3" Type="http://schemas.openxmlformats.org/officeDocument/2006/relationships/oleObject" Target="../embeddings/oleObject269.bin"/><Relationship Id="rId21" Type="http://schemas.openxmlformats.org/officeDocument/2006/relationships/oleObject" Target="../embeddings/oleObject278.bin"/><Relationship Id="rId7" Type="http://schemas.openxmlformats.org/officeDocument/2006/relationships/oleObject" Target="../embeddings/oleObject271.bin"/><Relationship Id="rId12" Type="http://schemas.openxmlformats.org/officeDocument/2006/relationships/image" Target="../media/image323.emf"/><Relationship Id="rId17" Type="http://schemas.openxmlformats.org/officeDocument/2006/relationships/oleObject" Target="../embeddings/oleObject276.bin"/><Relationship Id="rId25" Type="http://schemas.openxmlformats.org/officeDocument/2006/relationships/oleObject" Target="../embeddings/oleObject28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25.emf"/><Relationship Id="rId20" Type="http://schemas.openxmlformats.org/officeDocument/2006/relationships/image" Target="../media/image327.emf"/><Relationship Id="rId29" Type="http://schemas.openxmlformats.org/officeDocument/2006/relationships/oleObject" Target="../embeddings/oleObject282.bin"/><Relationship Id="rId1" Type="http://schemas.openxmlformats.org/officeDocument/2006/relationships/vmlDrawing" Target="../drawings/vmlDrawing52.vml"/><Relationship Id="rId6" Type="http://schemas.openxmlformats.org/officeDocument/2006/relationships/image" Target="../media/image320.emf"/><Relationship Id="rId11" Type="http://schemas.openxmlformats.org/officeDocument/2006/relationships/oleObject" Target="../embeddings/oleObject273.bin"/><Relationship Id="rId24" Type="http://schemas.openxmlformats.org/officeDocument/2006/relationships/image" Target="../media/image329.emf"/><Relationship Id="rId5" Type="http://schemas.openxmlformats.org/officeDocument/2006/relationships/oleObject" Target="../embeddings/oleObject270.bin"/><Relationship Id="rId15" Type="http://schemas.openxmlformats.org/officeDocument/2006/relationships/oleObject" Target="../embeddings/oleObject275.bin"/><Relationship Id="rId23" Type="http://schemas.openxmlformats.org/officeDocument/2006/relationships/oleObject" Target="../embeddings/oleObject279.bin"/><Relationship Id="rId28" Type="http://schemas.openxmlformats.org/officeDocument/2006/relationships/image" Target="../media/image331.emf"/><Relationship Id="rId10" Type="http://schemas.openxmlformats.org/officeDocument/2006/relationships/image" Target="../media/image322.emf"/><Relationship Id="rId19" Type="http://schemas.openxmlformats.org/officeDocument/2006/relationships/oleObject" Target="../embeddings/oleObject277.bin"/><Relationship Id="rId4" Type="http://schemas.openxmlformats.org/officeDocument/2006/relationships/image" Target="../media/image319.emf"/><Relationship Id="rId9" Type="http://schemas.openxmlformats.org/officeDocument/2006/relationships/oleObject" Target="../embeddings/oleObject272.bin"/><Relationship Id="rId14" Type="http://schemas.openxmlformats.org/officeDocument/2006/relationships/image" Target="../media/image324.emf"/><Relationship Id="rId22" Type="http://schemas.openxmlformats.org/officeDocument/2006/relationships/image" Target="../media/image328.emf"/><Relationship Id="rId27" Type="http://schemas.openxmlformats.org/officeDocument/2006/relationships/oleObject" Target="../embeddings/oleObject281.bin"/><Relationship Id="rId30" Type="http://schemas.openxmlformats.org/officeDocument/2006/relationships/image" Target="../media/image332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emf"/><Relationship Id="rId3" Type="http://schemas.openxmlformats.org/officeDocument/2006/relationships/oleObject" Target="../embeddings/oleObject283.bin"/><Relationship Id="rId7" Type="http://schemas.openxmlformats.org/officeDocument/2006/relationships/oleObject" Target="../embeddings/oleObject28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334.emf"/><Relationship Id="rId5" Type="http://schemas.openxmlformats.org/officeDocument/2006/relationships/oleObject" Target="../embeddings/oleObject284.bin"/><Relationship Id="rId4" Type="http://schemas.openxmlformats.org/officeDocument/2006/relationships/image" Target="../media/image333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wmf"/><Relationship Id="rId3" Type="http://schemas.openxmlformats.org/officeDocument/2006/relationships/oleObject" Target="../embeddings/oleObject285.bin"/><Relationship Id="rId7" Type="http://schemas.openxmlformats.org/officeDocument/2006/relationships/oleObject" Target="../embeddings/oleObject28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334.emf"/><Relationship Id="rId5" Type="http://schemas.openxmlformats.org/officeDocument/2006/relationships/oleObject" Target="../embeddings/oleObject284.bin"/><Relationship Id="rId4" Type="http://schemas.openxmlformats.org/officeDocument/2006/relationships/image" Target="../media/image335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emf"/><Relationship Id="rId13" Type="http://schemas.openxmlformats.org/officeDocument/2006/relationships/oleObject" Target="../embeddings/oleObject292.bin"/><Relationship Id="rId3" Type="http://schemas.openxmlformats.org/officeDocument/2006/relationships/oleObject" Target="../embeddings/oleObject287.bin"/><Relationship Id="rId7" Type="http://schemas.openxmlformats.org/officeDocument/2006/relationships/oleObject" Target="../embeddings/oleObject289.bin"/><Relationship Id="rId12" Type="http://schemas.openxmlformats.org/officeDocument/2006/relationships/image" Target="../media/image341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43.emf"/><Relationship Id="rId1" Type="http://schemas.openxmlformats.org/officeDocument/2006/relationships/vmlDrawing" Target="../drawings/vmlDrawing55.vml"/><Relationship Id="rId6" Type="http://schemas.openxmlformats.org/officeDocument/2006/relationships/image" Target="../media/image338.emf"/><Relationship Id="rId11" Type="http://schemas.openxmlformats.org/officeDocument/2006/relationships/oleObject" Target="../embeddings/oleObject291.bin"/><Relationship Id="rId5" Type="http://schemas.openxmlformats.org/officeDocument/2006/relationships/oleObject" Target="../embeddings/oleObject288.bin"/><Relationship Id="rId15" Type="http://schemas.openxmlformats.org/officeDocument/2006/relationships/oleObject" Target="../embeddings/oleObject293.bin"/><Relationship Id="rId10" Type="http://schemas.openxmlformats.org/officeDocument/2006/relationships/image" Target="../media/image340.emf"/><Relationship Id="rId4" Type="http://schemas.openxmlformats.org/officeDocument/2006/relationships/image" Target="../media/image337.emf"/><Relationship Id="rId9" Type="http://schemas.openxmlformats.org/officeDocument/2006/relationships/oleObject" Target="../embeddings/oleObject290.bin"/><Relationship Id="rId14" Type="http://schemas.openxmlformats.org/officeDocument/2006/relationships/image" Target="../media/image342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emf"/><Relationship Id="rId13" Type="http://schemas.openxmlformats.org/officeDocument/2006/relationships/oleObject" Target="../embeddings/oleObject297.bin"/><Relationship Id="rId3" Type="http://schemas.openxmlformats.org/officeDocument/2006/relationships/oleObject" Target="../embeddings/oleObject294.bin"/><Relationship Id="rId7" Type="http://schemas.openxmlformats.org/officeDocument/2006/relationships/oleObject" Target="../embeddings/oleObject171.bin"/><Relationship Id="rId12" Type="http://schemas.openxmlformats.org/officeDocument/2006/relationships/image" Target="../media/image346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48.wmf"/><Relationship Id="rId1" Type="http://schemas.openxmlformats.org/officeDocument/2006/relationships/vmlDrawing" Target="../drawings/vmlDrawing56.vml"/><Relationship Id="rId6" Type="http://schemas.openxmlformats.org/officeDocument/2006/relationships/image" Target="../media/image345.emf"/><Relationship Id="rId11" Type="http://schemas.openxmlformats.org/officeDocument/2006/relationships/oleObject" Target="../embeddings/oleObject296.bin"/><Relationship Id="rId5" Type="http://schemas.openxmlformats.org/officeDocument/2006/relationships/oleObject" Target="../embeddings/oleObject295.bin"/><Relationship Id="rId15" Type="http://schemas.openxmlformats.org/officeDocument/2006/relationships/oleObject" Target="../embeddings/oleObject298.bin"/><Relationship Id="rId10" Type="http://schemas.openxmlformats.org/officeDocument/2006/relationships/image" Target="../media/image183.emf"/><Relationship Id="rId4" Type="http://schemas.openxmlformats.org/officeDocument/2006/relationships/image" Target="../media/image344.wmf"/><Relationship Id="rId9" Type="http://schemas.openxmlformats.org/officeDocument/2006/relationships/oleObject" Target="../embeddings/oleObject172.bin"/><Relationship Id="rId14" Type="http://schemas.openxmlformats.org/officeDocument/2006/relationships/image" Target="../media/image347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wmf"/><Relationship Id="rId13" Type="http://schemas.openxmlformats.org/officeDocument/2006/relationships/oleObject" Target="../embeddings/oleObject300.bin"/><Relationship Id="rId18" Type="http://schemas.openxmlformats.org/officeDocument/2006/relationships/image" Target="../media/image352.wmf"/><Relationship Id="rId3" Type="http://schemas.openxmlformats.org/officeDocument/2006/relationships/oleObject" Target="../embeddings/oleObject171.bin"/><Relationship Id="rId7" Type="http://schemas.openxmlformats.org/officeDocument/2006/relationships/oleObject" Target="../embeddings/oleObject296.bin"/><Relationship Id="rId12" Type="http://schemas.openxmlformats.org/officeDocument/2006/relationships/image" Target="../media/image349.wmf"/><Relationship Id="rId17" Type="http://schemas.openxmlformats.org/officeDocument/2006/relationships/oleObject" Target="../embeddings/oleObject30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51.wmf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83.emf"/><Relationship Id="rId11" Type="http://schemas.openxmlformats.org/officeDocument/2006/relationships/oleObject" Target="../embeddings/oleObject299.bin"/><Relationship Id="rId5" Type="http://schemas.openxmlformats.org/officeDocument/2006/relationships/oleObject" Target="../embeddings/oleObject172.bin"/><Relationship Id="rId15" Type="http://schemas.openxmlformats.org/officeDocument/2006/relationships/oleObject" Target="../embeddings/oleObject301.bin"/><Relationship Id="rId10" Type="http://schemas.openxmlformats.org/officeDocument/2006/relationships/image" Target="../media/image345.emf"/><Relationship Id="rId4" Type="http://schemas.openxmlformats.org/officeDocument/2006/relationships/image" Target="../media/image182.emf"/><Relationship Id="rId9" Type="http://schemas.openxmlformats.org/officeDocument/2006/relationships/oleObject" Target="../embeddings/oleObject295.bin"/><Relationship Id="rId14" Type="http://schemas.openxmlformats.org/officeDocument/2006/relationships/image" Target="../media/image350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13" Type="http://schemas.openxmlformats.org/officeDocument/2006/relationships/oleObject" Target="../embeddings/oleObject304.bin"/><Relationship Id="rId18" Type="http://schemas.openxmlformats.org/officeDocument/2006/relationships/image" Target="../media/image354.wmf"/><Relationship Id="rId3" Type="http://schemas.openxmlformats.org/officeDocument/2006/relationships/oleObject" Target="../embeddings/oleObject303.bin"/><Relationship Id="rId7" Type="http://schemas.openxmlformats.org/officeDocument/2006/relationships/oleObject" Target="../embeddings/oleObject172.bin"/><Relationship Id="rId12" Type="http://schemas.openxmlformats.org/officeDocument/2006/relationships/image" Target="../media/image345.emf"/><Relationship Id="rId17" Type="http://schemas.openxmlformats.org/officeDocument/2006/relationships/oleObject" Target="../embeddings/oleObject30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51.wmf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82.emf"/><Relationship Id="rId11" Type="http://schemas.openxmlformats.org/officeDocument/2006/relationships/oleObject" Target="../embeddings/oleObject295.bin"/><Relationship Id="rId5" Type="http://schemas.openxmlformats.org/officeDocument/2006/relationships/oleObject" Target="../embeddings/oleObject171.bin"/><Relationship Id="rId15" Type="http://schemas.openxmlformats.org/officeDocument/2006/relationships/oleObject" Target="../embeddings/oleObject305.bin"/><Relationship Id="rId10" Type="http://schemas.openxmlformats.org/officeDocument/2006/relationships/image" Target="../media/image346.wmf"/><Relationship Id="rId4" Type="http://schemas.openxmlformats.org/officeDocument/2006/relationships/image" Target="../media/image353.wmf"/><Relationship Id="rId9" Type="http://schemas.openxmlformats.org/officeDocument/2006/relationships/oleObject" Target="../embeddings/oleObject296.bin"/><Relationship Id="rId14" Type="http://schemas.openxmlformats.org/officeDocument/2006/relationships/image" Target="../media/image349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oleObject" Target="../embeddings/oleObject27.bin"/><Relationship Id="rId18" Type="http://schemas.openxmlformats.org/officeDocument/2006/relationships/image" Target="../media/image33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30.wmf"/><Relationship Id="rId17" Type="http://schemas.openxmlformats.org/officeDocument/2006/relationships/oleObject" Target="../embeddings/oleObject29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2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5" Type="http://schemas.openxmlformats.org/officeDocument/2006/relationships/oleObject" Target="../embeddings/oleObject28.bin"/><Relationship Id="rId10" Type="http://schemas.openxmlformats.org/officeDocument/2006/relationships/image" Target="../media/image29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31.w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wmf"/><Relationship Id="rId13" Type="http://schemas.openxmlformats.org/officeDocument/2006/relationships/oleObject" Target="../embeddings/oleObject309.bin"/><Relationship Id="rId18" Type="http://schemas.openxmlformats.org/officeDocument/2006/relationships/image" Target="../media/image358.wmf"/><Relationship Id="rId3" Type="http://schemas.openxmlformats.org/officeDocument/2006/relationships/oleObject" Target="../embeddings/oleObject171.bin"/><Relationship Id="rId7" Type="http://schemas.openxmlformats.org/officeDocument/2006/relationships/oleObject" Target="../embeddings/oleObject307.bin"/><Relationship Id="rId12" Type="http://schemas.openxmlformats.org/officeDocument/2006/relationships/image" Target="../media/image349.wmf"/><Relationship Id="rId17" Type="http://schemas.openxmlformats.org/officeDocument/2006/relationships/oleObject" Target="../embeddings/oleObject31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57.wmf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83.emf"/><Relationship Id="rId11" Type="http://schemas.openxmlformats.org/officeDocument/2006/relationships/oleObject" Target="../embeddings/oleObject308.bin"/><Relationship Id="rId5" Type="http://schemas.openxmlformats.org/officeDocument/2006/relationships/oleObject" Target="../embeddings/oleObject172.bin"/><Relationship Id="rId15" Type="http://schemas.openxmlformats.org/officeDocument/2006/relationships/oleObject" Target="../embeddings/oleObject310.bin"/><Relationship Id="rId10" Type="http://schemas.openxmlformats.org/officeDocument/2006/relationships/image" Target="../media/image345.emf"/><Relationship Id="rId4" Type="http://schemas.openxmlformats.org/officeDocument/2006/relationships/image" Target="../media/image182.emf"/><Relationship Id="rId9" Type="http://schemas.openxmlformats.org/officeDocument/2006/relationships/oleObject" Target="../embeddings/oleObject295.bin"/><Relationship Id="rId14" Type="http://schemas.openxmlformats.org/officeDocument/2006/relationships/image" Target="../media/image356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360.wmf"/><Relationship Id="rId5" Type="http://schemas.openxmlformats.org/officeDocument/2006/relationships/oleObject" Target="../embeddings/oleObject313.bin"/><Relationship Id="rId4" Type="http://schemas.openxmlformats.org/officeDocument/2006/relationships/image" Target="../media/image359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wmf"/><Relationship Id="rId13" Type="http://schemas.openxmlformats.org/officeDocument/2006/relationships/oleObject" Target="../embeddings/oleObject317.bin"/><Relationship Id="rId3" Type="http://schemas.openxmlformats.org/officeDocument/2006/relationships/oleObject" Target="../embeddings/oleObject314.bin"/><Relationship Id="rId7" Type="http://schemas.openxmlformats.org/officeDocument/2006/relationships/oleObject" Target="../embeddings/oleObject308.bin"/><Relationship Id="rId12" Type="http://schemas.openxmlformats.org/officeDocument/2006/relationships/image" Target="../media/image363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65.wmf"/><Relationship Id="rId1" Type="http://schemas.openxmlformats.org/officeDocument/2006/relationships/vmlDrawing" Target="../drawings/vmlDrawing61.vml"/><Relationship Id="rId6" Type="http://schemas.openxmlformats.org/officeDocument/2006/relationships/image" Target="../media/image345.emf"/><Relationship Id="rId11" Type="http://schemas.openxmlformats.org/officeDocument/2006/relationships/oleObject" Target="../embeddings/oleObject316.bin"/><Relationship Id="rId5" Type="http://schemas.openxmlformats.org/officeDocument/2006/relationships/oleObject" Target="../embeddings/oleObject295.bin"/><Relationship Id="rId15" Type="http://schemas.openxmlformats.org/officeDocument/2006/relationships/oleObject" Target="../embeddings/oleObject318.bin"/><Relationship Id="rId10" Type="http://schemas.openxmlformats.org/officeDocument/2006/relationships/image" Target="../media/image362.wmf"/><Relationship Id="rId4" Type="http://schemas.openxmlformats.org/officeDocument/2006/relationships/image" Target="../media/image361.wmf"/><Relationship Id="rId9" Type="http://schemas.openxmlformats.org/officeDocument/2006/relationships/oleObject" Target="../embeddings/oleObject315.bin"/><Relationship Id="rId14" Type="http://schemas.openxmlformats.org/officeDocument/2006/relationships/image" Target="../media/image364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wmf"/><Relationship Id="rId3" Type="http://schemas.openxmlformats.org/officeDocument/2006/relationships/oleObject" Target="../embeddings/oleObject319.bin"/><Relationship Id="rId7" Type="http://schemas.openxmlformats.org/officeDocument/2006/relationships/oleObject" Target="../embeddings/oleObject321.bin"/><Relationship Id="rId12" Type="http://schemas.openxmlformats.org/officeDocument/2006/relationships/image" Target="../media/image36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365.wmf"/><Relationship Id="rId11" Type="http://schemas.openxmlformats.org/officeDocument/2006/relationships/oleObject" Target="../embeddings/oleObject323.bin"/><Relationship Id="rId5" Type="http://schemas.openxmlformats.org/officeDocument/2006/relationships/oleObject" Target="../embeddings/oleObject320.bin"/><Relationship Id="rId10" Type="http://schemas.openxmlformats.org/officeDocument/2006/relationships/image" Target="../media/image367.wmf"/><Relationship Id="rId4" Type="http://schemas.openxmlformats.org/officeDocument/2006/relationships/image" Target="../media/image366.wmf"/><Relationship Id="rId9" Type="http://schemas.openxmlformats.org/officeDocument/2006/relationships/oleObject" Target="../embeddings/oleObject322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emf"/><Relationship Id="rId13" Type="http://schemas.openxmlformats.org/officeDocument/2006/relationships/oleObject" Target="../embeddings/oleObject328.bin"/><Relationship Id="rId18" Type="http://schemas.openxmlformats.org/officeDocument/2006/relationships/image" Target="../media/image375.emf"/><Relationship Id="rId3" Type="http://schemas.openxmlformats.org/officeDocument/2006/relationships/oleObject" Target="../embeddings/oleObject324.bin"/><Relationship Id="rId7" Type="http://schemas.openxmlformats.org/officeDocument/2006/relationships/oleObject" Target="../embeddings/oleObject325.bin"/><Relationship Id="rId12" Type="http://schemas.openxmlformats.org/officeDocument/2006/relationships/image" Target="../media/image372.emf"/><Relationship Id="rId17" Type="http://schemas.openxmlformats.org/officeDocument/2006/relationships/oleObject" Target="../embeddings/oleObject33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74.emf"/><Relationship Id="rId1" Type="http://schemas.openxmlformats.org/officeDocument/2006/relationships/vmlDrawing" Target="../drawings/vmlDrawing63.vml"/><Relationship Id="rId6" Type="http://schemas.openxmlformats.org/officeDocument/2006/relationships/image" Target="../media/image345.emf"/><Relationship Id="rId11" Type="http://schemas.openxmlformats.org/officeDocument/2006/relationships/oleObject" Target="../embeddings/oleObject327.bin"/><Relationship Id="rId5" Type="http://schemas.openxmlformats.org/officeDocument/2006/relationships/oleObject" Target="../embeddings/oleObject295.bin"/><Relationship Id="rId15" Type="http://schemas.openxmlformats.org/officeDocument/2006/relationships/oleObject" Target="../embeddings/oleObject329.bin"/><Relationship Id="rId10" Type="http://schemas.openxmlformats.org/officeDocument/2006/relationships/image" Target="../media/image371.emf"/><Relationship Id="rId4" Type="http://schemas.openxmlformats.org/officeDocument/2006/relationships/image" Target="../media/image369.emf"/><Relationship Id="rId9" Type="http://schemas.openxmlformats.org/officeDocument/2006/relationships/oleObject" Target="../embeddings/oleObject326.bin"/><Relationship Id="rId14" Type="http://schemas.openxmlformats.org/officeDocument/2006/relationships/image" Target="../media/image373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emf"/><Relationship Id="rId13" Type="http://schemas.openxmlformats.org/officeDocument/2006/relationships/oleObject" Target="../embeddings/oleObject336.bin"/><Relationship Id="rId18" Type="http://schemas.openxmlformats.org/officeDocument/2006/relationships/image" Target="../media/image383.emf"/><Relationship Id="rId3" Type="http://schemas.openxmlformats.org/officeDocument/2006/relationships/oleObject" Target="../embeddings/oleObject331.bin"/><Relationship Id="rId21" Type="http://schemas.openxmlformats.org/officeDocument/2006/relationships/oleObject" Target="../embeddings/oleObject340.bin"/><Relationship Id="rId7" Type="http://schemas.openxmlformats.org/officeDocument/2006/relationships/oleObject" Target="../embeddings/oleObject333.bin"/><Relationship Id="rId12" Type="http://schemas.openxmlformats.org/officeDocument/2006/relationships/image" Target="../media/image380.emf"/><Relationship Id="rId17" Type="http://schemas.openxmlformats.org/officeDocument/2006/relationships/oleObject" Target="../embeddings/oleObject33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82.emf"/><Relationship Id="rId20" Type="http://schemas.openxmlformats.org/officeDocument/2006/relationships/image" Target="../media/image384.emf"/><Relationship Id="rId1" Type="http://schemas.openxmlformats.org/officeDocument/2006/relationships/vmlDrawing" Target="../drawings/vmlDrawing64.vml"/><Relationship Id="rId6" Type="http://schemas.openxmlformats.org/officeDocument/2006/relationships/image" Target="../media/image377.emf"/><Relationship Id="rId11" Type="http://schemas.openxmlformats.org/officeDocument/2006/relationships/oleObject" Target="../embeddings/oleObject335.bin"/><Relationship Id="rId5" Type="http://schemas.openxmlformats.org/officeDocument/2006/relationships/oleObject" Target="../embeddings/oleObject332.bin"/><Relationship Id="rId15" Type="http://schemas.openxmlformats.org/officeDocument/2006/relationships/oleObject" Target="../embeddings/oleObject337.bin"/><Relationship Id="rId10" Type="http://schemas.openxmlformats.org/officeDocument/2006/relationships/image" Target="../media/image379.emf"/><Relationship Id="rId19" Type="http://schemas.openxmlformats.org/officeDocument/2006/relationships/oleObject" Target="../embeddings/oleObject339.bin"/><Relationship Id="rId4" Type="http://schemas.openxmlformats.org/officeDocument/2006/relationships/image" Target="../media/image376.emf"/><Relationship Id="rId9" Type="http://schemas.openxmlformats.org/officeDocument/2006/relationships/oleObject" Target="../embeddings/oleObject334.bin"/><Relationship Id="rId14" Type="http://schemas.openxmlformats.org/officeDocument/2006/relationships/image" Target="../media/image381.emf"/><Relationship Id="rId22" Type="http://schemas.openxmlformats.org/officeDocument/2006/relationships/image" Target="../media/image385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emf"/><Relationship Id="rId13" Type="http://schemas.openxmlformats.org/officeDocument/2006/relationships/oleObject" Target="../embeddings/oleObject346.bin"/><Relationship Id="rId18" Type="http://schemas.openxmlformats.org/officeDocument/2006/relationships/image" Target="../media/image393.wmf"/><Relationship Id="rId3" Type="http://schemas.openxmlformats.org/officeDocument/2006/relationships/oleObject" Target="../embeddings/oleObject341.bin"/><Relationship Id="rId7" Type="http://schemas.openxmlformats.org/officeDocument/2006/relationships/oleObject" Target="../embeddings/oleObject343.bin"/><Relationship Id="rId12" Type="http://schemas.openxmlformats.org/officeDocument/2006/relationships/image" Target="../media/image390.emf"/><Relationship Id="rId17" Type="http://schemas.openxmlformats.org/officeDocument/2006/relationships/oleObject" Target="../embeddings/oleObject34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92.wmf"/><Relationship Id="rId1" Type="http://schemas.openxmlformats.org/officeDocument/2006/relationships/vmlDrawing" Target="../drawings/vmlDrawing65.vml"/><Relationship Id="rId6" Type="http://schemas.openxmlformats.org/officeDocument/2006/relationships/image" Target="../media/image387.emf"/><Relationship Id="rId11" Type="http://schemas.openxmlformats.org/officeDocument/2006/relationships/oleObject" Target="../embeddings/oleObject345.bin"/><Relationship Id="rId5" Type="http://schemas.openxmlformats.org/officeDocument/2006/relationships/oleObject" Target="../embeddings/oleObject342.bin"/><Relationship Id="rId15" Type="http://schemas.openxmlformats.org/officeDocument/2006/relationships/oleObject" Target="../embeddings/oleObject347.bin"/><Relationship Id="rId10" Type="http://schemas.openxmlformats.org/officeDocument/2006/relationships/image" Target="../media/image389.emf"/><Relationship Id="rId4" Type="http://schemas.openxmlformats.org/officeDocument/2006/relationships/image" Target="../media/image386.emf"/><Relationship Id="rId9" Type="http://schemas.openxmlformats.org/officeDocument/2006/relationships/oleObject" Target="../embeddings/oleObject344.bin"/><Relationship Id="rId14" Type="http://schemas.openxmlformats.org/officeDocument/2006/relationships/image" Target="../media/image391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emf"/><Relationship Id="rId13" Type="http://schemas.openxmlformats.org/officeDocument/2006/relationships/oleObject" Target="../embeddings/oleObject354.bin"/><Relationship Id="rId18" Type="http://schemas.openxmlformats.org/officeDocument/2006/relationships/image" Target="../media/image401.emf"/><Relationship Id="rId3" Type="http://schemas.openxmlformats.org/officeDocument/2006/relationships/oleObject" Target="../embeddings/oleObject349.bin"/><Relationship Id="rId7" Type="http://schemas.openxmlformats.org/officeDocument/2006/relationships/oleObject" Target="../embeddings/oleObject351.bin"/><Relationship Id="rId12" Type="http://schemas.openxmlformats.org/officeDocument/2006/relationships/image" Target="../media/image398.emf"/><Relationship Id="rId17" Type="http://schemas.openxmlformats.org/officeDocument/2006/relationships/oleObject" Target="../embeddings/oleObject35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00.emf"/><Relationship Id="rId1" Type="http://schemas.openxmlformats.org/officeDocument/2006/relationships/vmlDrawing" Target="../drawings/vmlDrawing66.vml"/><Relationship Id="rId6" Type="http://schemas.openxmlformats.org/officeDocument/2006/relationships/image" Target="../media/image395.emf"/><Relationship Id="rId11" Type="http://schemas.openxmlformats.org/officeDocument/2006/relationships/oleObject" Target="../embeddings/oleObject353.bin"/><Relationship Id="rId5" Type="http://schemas.openxmlformats.org/officeDocument/2006/relationships/oleObject" Target="../embeddings/oleObject350.bin"/><Relationship Id="rId15" Type="http://schemas.openxmlformats.org/officeDocument/2006/relationships/oleObject" Target="../embeddings/oleObject355.bin"/><Relationship Id="rId10" Type="http://schemas.openxmlformats.org/officeDocument/2006/relationships/image" Target="../media/image397.emf"/><Relationship Id="rId19" Type="http://schemas.openxmlformats.org/officeDocument/2006/relationships/image" Target="../media/image402.png"/><Relationship Id="rId4" Type="http://schemas.openxmlformats.org/officeDocument/2006/relationships/image" Target="../media/image394.emf"/><Relationship Id="rId9" Type="http://schemas.openxmlformats.org/officeDocument/2006/relationships/oleObject" Target="../embeddings/oleObject352.bin"/><Relationship Id="rId14" Type="http://schemas.openxmlformats.org/officeDocument/2006/relationships/image" Target="../media/image399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emf"/><Relationship Id="rId13" Type="http://schemas.openxmlformats.org/officeDocument/2006/relationships/oleObject" Target="../embeddings/oleObject362.bin"/><Relationship Id="rId18" Type="http://schemas.openxmlformats.org/officeDocument/2006/relationships/image" Target="../media/image410.emf"/><Relationship Id="rId3" Type="http://schemas.openxmlformats.org/officeDocument/2006/relationships/oleObject" Target="../embeddings/oleObject357.bin"/><Relationship Id="rId7" Type="http://schemas.openxmlformats.org/officeDocument/2006/relationships/oleObject" Target="../embeddings/oleObject359.bin"/><Relationship Id="rId12" Type="http://schemas.openxmlformats.org/officeDocument/2006/relationships/image" Target="../media/image407.emf"/><Relationship Id="rId17" Type="http://schemas.openxmlformats.org/officeDocument/2006/relationships/oleObject" Target="../embeddings/oleObject36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09.emf"/><Relationship Id="rId20" Type="http://schemas.openxmlformats.org/officeDocument/2006/relationships/image" Target="../media/image411.emf"/><Relationship Id="rId1" Type="http://schemas.openxmlformats.org/officeDocument/2006/relationships/vmlDrawing" Target="../drawings/vmlDrawing67.vml"/><Relationship Id="rId6" Type="http://schemas.openxmlformats.org/officeDocument/2006/relationships/image" Target="../media/image404.emf"/><Relationship Id="rId11" Type="http://schemas.openxmlformats.org/officeDocument/2006/relationships/oleObject" Target="../embeddings/oleObject361.bin"/><Relationship Id="rId5" Type="http://schemas.openxmlformats.org/officeDocument/2006/relationships/oleObject" Target="../embeddings/oleObject358.bin"/><Relationship Id="rId15" Type="http://schemas.openxmlformats.org/officeDocument/2006/relationships/oleObject" Target="../embeddings/oleObject363.bin"/><Relationship Id="rId10" Type="http://schemas.openxmlformats.org/officeDocument/2006/relationships/image" Target="../media/image406.emf"/><Relationship Id="rId19" Type="http://schemas.openxmlformats.org/officeDocument/2006/relationships/oleObject" Target="../embeddings/oleObject365.bin"/><Relationship Id="rId4" Type="http://schemas.openxmlformats.org/officeDocument/2006/relationships/image" Target="../media/image403.emf"/><Relationship Id="rId9" Type="http://schemas.openxmlformats.org/officeDocument/2006/relationships/oleObject" Target="../embeddings/oleObject360.bin"/><Relationship Id="rId14" Type="http://schemas.openxmlformats.org/officeDocument/2006/relationships/image" Target="../media/image408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emf"/><Relationship Id="rId13" Type="http://schemas.openxmlformats.org/officeDocument/2006/relationships/oleObject" Target="../embeddings/oleObject371.bin"/><Relationship Id="rId18" Type="http://schemas.openxmlformats.org/officeDocument/2006/relationships/image" Target="../media/image419.emf"/><Relationship Id="rId3" Type="http://schemas.openxmlformats.org/officeDocument/2006/relationships/oleObject" Target="../embeddings/oleObject366.bin"/><Relationship Id="rId21" Type="http://schemas.openxmlformats.org/officeDocument/2006/relationships/oleObject" Target="../embeddings/oleObject375.bin"/><Relationship Id="rId7" Type="http://schemas.openxmlformats.org/officeDocument/2006/relationships/oleObject" Target="../embeddings/oleObject368.bin"/><Relationship Id="rId12" Type="http://schemas.openxmlformats.org/officeDocument/2006/relationships/image" Target="../media/image416.emf"/><Relationship Id="rId17" Type="http://schemas.openxmlformats.org/officeDocument/2006/relationships/oleObject" Target="../embeddings/oleObject37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18.emf"/><Relationship Id="rId20" Type="http://schemas.openxmlformats.org/officeDocument/2006/relationships/image" Target="../media/image420.emf"/><Relationship Id="rId1" Type="http://schemas.openxmlformats.org/officeDocument/2006/relationships/vmlDrawing" Target="../drawings/vmlDrawing68.vml"/><Relationship Id="rId6" Type="http://schemas.openxmlformats.org/officeDocument/2006/relationships/image" Target="../media/image413.emf"/><Relationship Id="rId11" Type="http://schemas.openxmlformats.org/officeDocument/2006/relationships/oleObject" Target="../embeddings/oleObject370.bin"/><Relationship Id="rId5" Type="http://schemas.openxmlformats.org/officeDocument/2006/relationships/oleObject" Target="../embeddings/oleObject367.bin"/><Relationship Id="rId15" Type="http://schemas.openxmlformats.org/officeDocument/2006/relationships/oleObject" Target="../embeddings/oleObject372.bin"/><Relationship Id="rId10" Type="http://schemas.openxmlformats.org/officeDocument/2006/relationships/image" Target="../media/image415.emf"/><Relationship Id="rId19" Type="http://schemas.openxmlformats.org/officeDocument/2006/relationships/oleObject" Target="../embeddings/oleObject374.bin"/><Relationship Id="rId4" Type="http://schemas.openxmlformats.org/officeDocument/2006/relationships/image" Target="../media/image412.emf"/><Relationship Id="rId9" Type="http://schemas.openxmlformats.org/officeDocument/2006/relationships/oleObject" Target="../embeddings/oleObject369.bin"/><Relationship Id="rId14" Type="http://schemas.openxmlformats.org/officeDocument/2006/relationships/image" Target="../media/image417.emf"/><Relationship Id="rId22" Type="http://schemas.openxmlformats.org/officeDocument/2006/relationships/image" Target="../media/image42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37.wmf"/><Relationship Id="rId3" Type="http://schemas.openxmlformats.org/officeDocument/2006/relationships/slide" Target="slide6.xml"/><Relationship Id="rId7" Type="http://schemas.openxmlformats.org/officeDocument/2006/relationships/image" Target="../media/image35.emf"/><Relationship Id="rId12" Type="http://schemas.openxmlformats.org/officeDocument/2006/relationships/oleObject" Target="../embeddings/oleObject33.bin"/><Relationship Id="rId17" Type="http://schemas.openxmlformats.org/officeDocument/2006/relationships/image" Target="../media/image36.png"/><Relationship Id="rId2" Type="http://schemas.openxmlformats.org/officeDocument/2006/relationships/slideLayout" Target="../slideLayouts/slideLayout6.xml"/><Relationship Id="rId16" Type="http://schemas.openxmlformats.org/officeDocument/2006/relationships/slide" Target="slide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32.png"/><Relationship Id="rId5" Type="http://schemas.openxmlformats.org/officeDocument/2006/relationships/image" Target="../media/image34.wmf"/><Relationship Id="rId15" Type="http://schemas.openxmlformats.org/officeDocument/2006/relationships/image" Target="../media/image38.wmf"/><Relationship Id="rId10" Type="http://schemas.openxmlformats.org/officeDocument/2006/relationships/slide" Target="slide6.xml"/><Relationship Id="rId4" Type="http://schemas.openxmlformats.org/officeDocument/2006/relationships/oleObject" Target="../embeddings/oleObject30.bin"/><Relationship Id="rId9" Type="http://schemas.openxmlformats.org/officeDocument/2006/relationships/image" Target="../media/image36.emf"/><Relationship Id="rId14" Type="http://schemas.openxmlformats.org/officeDocument/2006/relationships/oleObject" Target="../embeddings/oleObject34.bin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emf"/><Relationship Id="rId13" Type="http://schemas.openxmlformats.org/officeDocument/2006/relationships/oleObject" Target="../embeddings/oleObject381.bin"/><Relationship Id="rId18" Type="http://schemas.openxmlformats.org/officeDocument/2006/relationships/image" Target="../media/image429.emf"/><Relationship Id="rId3" Type="http://schemas.openxmlformats.org/officeDocument/2006/relationships/oleObject" Target="../embeddings/oleObject376.bin"/><Relationship Id="rId7" Type="http://schemas.openxmlformats.org/officeDocument/2006/relationships/oleObject" Target="../embeddings/oleObject378.bin"/><Relationship Id="rId12" Type="http://schemas.openxmlformats.org/officeDocument/2006/relationships/image" Target="../media/image426.emf"/><Relationship Id="rId17" Type="http://schemas.openxmlformats.org/officeDocument/2006/relationships/oleObject" Target="../embeddings/oleObject38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28.emf"/><Relationship Id="rId20" Type="http://schemas.openxmlformats.org/officeDocument/2006/relationships/image" Target="../media/image430.wmf"/><Relationship Id="rId1" Type="http://schemas.openxmlformats.org/officeDocument/2006/relationships/vmlDrawing" Target="../drawings/vmlDrawing69.vml"/><Relationship Id="rId6" Type="http://schemas.openxmlformats.org/officeDocument/2006/relationships/image" Target="../media/image423.emf"/><Relationship Id="rId11" Type="http://schemas.openxmlformats.org/officeDocument/2006/relationships/oleObject" Target="../embeddings/oleObject380.bin"/><Relationship Id="rId5" Type="http://schemas.openxmlformats.org/officeDocument/2006/relationships/oleObject" Target="../embeddings/oleObject377.bin"/><Relationship Id="rId15" Type="http://schemas.openxmlformats.org/officeDocument/2006/relationships/oleObject" Target="../embeddings/oleObject382.bin"/><Relationship Id="rId10" Type="http://schemas.openxmlformats.org/officeDocument/2006/relationships/image" Target="../media/image425.emf"/><Relationship Id="rId19" Type="http://schemas.openxmlformats.org/officeDocument/2006/relationships/oleObject" Target="../embeddings/oleObject384.bin"/><Relationship Id="rId4" Type="http://schemas.openxmlformats.org/officeDocument/2006/relationships/image" Target="../media/image422.emf"/><Relationship Id="rId9" Type="http://schemas.openxmlformats.org/officeDocument/2006/relationships/oleObject" Target="../embeddings/oleObject379.bin"/><Relationship Id="rId14" Type="http://schemas.openxmlformats.org/officeDocument/2006/relationships/image" Target="../media/image427.e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emf"/><Relationship Id="rId3" Type="http://schemas.openxmlformats.org/officeDocument/2006/relationships/oleObject" Target="../embeddings/oleObject385.bin"/><Relationship Id="rId7" Type="http://schemas.openxmlformats.org/officeDocument/2006/relationships/oleObject" Target="../embeddings/oleObject387.bin"/><Relationship Id="rId12" Type="http://schemas.openxmlformats.org/officeDocument/2006/relationships/image" Target="../media/image43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432.emf"/><Relationship Id="rId11" Type="http://schemas.openxmlformats.org/officeDocument/2006/relationships/oleObject" Target="../embeddings/oleObject389.bin"/><Relationship Id="rId5" Type="http://schemas.openxmlformats.org/officeDocument/2006/relationships/oleObject" Target="../embeddings/oleObject386.bin"/><Relationship Id="rId10" Type="http://schemas.openxmlformats.org/officeDocument/2006/relationships/image" Target="../media/image434.emf"/><Relationship Id="rId4" Type="http://schemas.openxmlformats.org/officeDocument/2006/relationships/image" Target="../media/image431.emf"/><Relationship Id="rId9" Type="http://schemas.openxmlformats.org/officeDocument/2006/relationships/oleObject" Target="../embeddings/oleObject388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emf"/><Relationship Id="rId3" Type="http://schemas.openxmlformats.org/officeDocument/2006/relationships/oleObject" Target="../embeddings/oleObject390.bin"/><Relationship Id="rId7" Type="http://schemas.openxmlformats.org/officeDocument/2006/relationships/oleObject" Target="../embeddings/oleObject39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437.emf"/><Relationship Id="rId5" Type="http://schemas.openxmlformats.org/officeDocument/2006/relationships/oleObject" Target="../embeddings/oleObject391.bin"/><Relationship Id="rId4" Type="http://schemas.openxmlformats.org/officeDocument/2006/relationships/image" Target="../media/image436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emf"/><Relationship Id="rId3" Type="http://schemas.openxmlformats.org/officeDocument/2006/relationships/oleObject" Target="../embeddings/oleObject393.bin"/><Relationship Id="rId7" Type="http://schemas.openxmlformats.org/officeDocument/2006/relationships/oleObject" Target="../embeddings/oleObject39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440.emf"/><Relationship Id="rId5" Type="http://schemas.openxmlformats.org/officeDocument/2006/relationships/oleObject" Target="../embeddings/oleObject394.bin"/><Relationship Id="rId10" Type="http://schemas.openxmlformats.org/officeDocument/2006/relationships/image" Target="../media/image442.emf"/><Relationship Id="rId4" Type="http://schemas.openxmlformats.org/officeDocument/2006/relationships/image" Target="../media/image439.emf"/><Relationship Id="rId9" Type="http://schemas.openxmlformats.org/officeDocument/2006/relationships/oleObject" Target="../embeddings/oleObject396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443.wmf"/><Relationship Id="rId5" Type="http://schemas.openxmlformats.org/officeDocument/2006/relationships/oleObject" Target="../embeddings/oleObject398.bin"/><Relationship Id="rId4" Type="http://schemas.openxmlformats.org/officeDocument/2006/relationships/image" Target="../media/image430.w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7" Type="http://schemas.openxmlformats.org/officeDocument/2006/relationships/image" Target="../media/image44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oleObject400.bin"/><Relationship Id="rId5" Type="http://schemas.openxmlformats.org/officeDocument/2006/relationships/image" Target="../media/image445.emf"/><Relationship Id="rId4" Type="http://schemas.openxmlformats.org/officeDocument/2006/relationships/oleObject" Target="../embeddings/oleObject399.bin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2.bin"/><Relationship Id="rId3" Type="http://schemas.openxmlformats.org/officeDocument/2006/relationships/slide" Target="slide21.xml"/><Relationship Id="rId7" Type="http://schemas.openxmlformats.org/officeDocument/2006/relationships/image" Target="../media/image44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.vml"/><Relationship Id="rId6" Type="http://schemas.openxmlformats.org/officeDocument/2006/relationships/oleObject" Target="../embeddings/oleObject401.bin"/><Relationship Id="rId5" Type="http://schemas.openxmlformats.org/officeDocument/2006/relationships/image" Target="../media/image446.emf"/><Relationship Id="rId4" Type="http://schemas.openxmlformats.org/officeDocument/2006/relationships/oleObject" Target="../embeddings/oleObject400.bin"/><Relationship Id="rId9" Type="http://schemas.openxmlformats.org/officeDocument/2006/relationships/image" Target="../media/image448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5.bin"/><Relationship Id="rId3" Type="http://schemas.openxmlformats.org/officeDocument/2006/relationships/oleObject" Target="../embeddings/oleObject403.bin"/><Relationship Id="rId7" Type="http://schemas.openxmlformats.org/officeDocument/2006/relationships/image" Target="../media/image45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.vml"/><Relationship Id="rId6" Type="http://schemas.openxmlformats.org/officeDocument/2006/relationships/oleObject" Target="../embeddings/oleObject404.bin"/><Relationship Id="rId11" Type="http://schemas.openxmlformats.org/officeDocument/2006/relationships/image" Target="../media/image452.wmf"/><Relationship Id="rId5" Type="http://schemas.openxmlformats.org/officeDocument/2006/relationships/image" Target="../media/image453.png"/><Relationship Id="rId10" Type="http://schemas.openxmlformats.org/officeDocument/2006/relationships/oleObject" Target="../embeddings/oleObject406.bin"/><Relationship Id="rId4" Type="http://schemas.openxmlformats.org/officeDocument/2006/relationships/image" Target="../media/image449.wmf"/><Relationship Id="rId9" Type="http://schemas.openxmlformats.org/officeDocument/2006/relationships/image" Target="../media/image451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41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35.bin"/><Relationship Id="rId12" Type="http://schemas.openxmlformats.org/officeDocument/2006/relationships/oleObject" Target="../embeddings/oleObject3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emf"/><Relationship Id="rId11" Type="http://schemas.openxmlformats.org/officeDocument/2006/relationships/image" Target="../media/image40.wmf"/><Relationship Id="rId5" Type="http://schemas.openxmlformats.org/officeDocument/2006/relationships/oleObject" Target="../embeddings/oleObject17.bin"/><Relationship Id="rId15" Type="http://schemas.openxmlformats.org/officeDocument/2006/relationships/image" Target="../media/image420.png"/><Relationship Id="rId10" Type="http://schemas.openxmlformats.org/officeDocument/2006/relationships/oleObject" Target="../embeddings/oleObject36.bin"/><Relationship Id="rId4" Type="http://schemas.openxmlformats.org/officeDocument/2006/relationships/image" Target="../media/image20.emf"/><Relationship Id="rId9" Type="http://schemas.openxmlformats.org/officeDocument/2006/relationships/image" Target="../media/image40.png"/><Relationship Id="rId14" Type="http://schemas.openxmlformats.org/officeDocument/2006/relationships/image" Target="../media/image4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445.emf"/><Relationship Id="rId5" Type="http://schemas.openxmlformats.org/officeDocument/2006/relationships/oleObject" Target="../embeddings/oleObject399.bin"/><Relationship Id="rId4" Type="http://schemas.openxmlformats.org/officeDocument/2006/relationships/image" Target="../media/image454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9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3491880" y="31622"/>
            <a:ext cx="16273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前情回顾</a:t>
            </a:r>
          </a:p>
        </p:txBody>
      </p:sp>
      <p:sp>
        <p:nvSpPr>
          <p:cNvPr id="3" name="Text Box 19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323527" y="593942"/>
            <a:ext cx="198964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1.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复变函数</a:t>
            </a:r>
          </a:p>
        </p:txBody>
      </p:sp>
      <p:sp>
        <p:nvSpPr>
          <p:cNvPr id="4" name="Text Box 19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323528" y="1700808"/>
            <a:ext cx="30716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复变函数的导数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Text Box 19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323527" y="3140968"/>
            <a:ext cx="379302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3.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复变函数的曲线积分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15616" y="2420888"/>
            <a:ext cx="1944216" cy="58477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C. R.</a:t>
            </a:r>
            <a:r>
              <a:rPr lang="zh-CN" altLang="en-US" dirty="0"/>
              <a:t>条件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87256" y="3702159"/>
            <a:ext cx="2507947" cy="58477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曲线积分为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87256" y="4913855"/>
            <a:ext cx="2676632" cy="58477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柯西积分公式</a:t>
            </a:r>
          </a:p>
        </p:txBody>
      </p:sp>
      <p:sp>
        <p:nvSpPr>
          <p:cNvPr id="9" name="Text Box 19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6084167" y="555502"/>
            <a:ext cx="16273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数学思想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393796" y="1268760"/>
            <a:ext cx="1008112" cy="58477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延拓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722382" y="2541963"/>
            <a:ext cx="2714759" cy="58477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代数几何结构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6610199"/>
              </p:ext>
            </p:extLst>
          </p:nvPr>
        </p:nvGraphicFramePr>
        <p:xfrm>
          <a:off x="5562650" y="3229932"/>
          <a:ext cx="1335201" cy="562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94" name="Equation" r:id="rId4" imgW="482400" imgH="203040" progId="Equation.DSMT4">
                  <p:embed/>
                </p:oleObj>
              </mc:Choice>
              <mc:Fallback>
                <p:oleObj name="Equation" r:id="rId4" imgW="4824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2650" y="3229932"/>
                        <a:ext cx="1335201" cy="562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798649"/>
              </p:ext>
            </p:extLst>
          </p:nvPr>
        </p:nvGraphicFramePr>
        <p:xfrm>
          <a:off x="7524328" y="3230147"/>
          <a:ext cx="912813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95" name="Equation" r:id="rId6" imgW="330120" imgH="203040" progId="Equation.DSMT4">
                  <p:embed/>
                </p:oleObj>
              </mc:Choice>
              <mc:Fallback>
                <p:oleObj name="Equation" r:id="rId6" imgW="330120" imgH="20304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24328" y="3230147"/>
                        <a:ext cx="912813" cy="5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5989692" y="4191406"/>
            <a:ext cx="2180138" cy="58477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分布</a:t>
            </a:r>
            <a:r>
              <a:rPr lang="en-US" altLang="zh-CN" dirty="0"/>
              <a:t>&amp;</a:t>
            </a:r>
            <a:r>
              <a:rPr lang="zh-CN" altLang="en-US" dirty="0"/>
              <a:t>边界</a:t>
            </a:r>
          </a:p>
        </p:txBody>
      </p:sp>
      <p:sp>
        <p:nvSpPr>
          <p:cNvPr id="15" name="Text Box 19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5905401" y="5085184"/>
            <a:ext cx="23487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斯洛克斯公式</a:t>
            </a:r>
          </a:p>
        </p:txBody>
      </p:sp>
      <p:cxnSp>
        <p:nvCxnSpPr>
          <p:cNvPr id="17" name="直接箭头连接符 16"/>
          <p:cNvCxnSpPr/>
          <p:nvPr/>
        </p:nvCxnSpPr>
        <p:spPr bwMode="auto">
          <a:xfrm flipV="1">
            <a:off x="3851920" y="4589979"/>
            <a:ext cx="1944216" cy="5854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" name="直接箭头连接符 17"/>
          <p:cNvCxnSpPr/>
          <p:nvPr/>
        </p:nvCxnSpPr>
        <p:spPr bwMode="auto">
          <a:xfrm flipV="1">
            <a:off x="6516216" y="4856790"/>
            <a:ext cx="0" cy="3186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" name="直接箭头连接符 20"/>
          <p:cNvCxnSpPr/>
          <p:nvPr/>
        </p:nvCxnSpPr>
        <p:spPr bwMode="auto">
          <a:xfrm>
            <a:off x="3563888" y="3994547"/>
            <a:ext cx="2232248" cy="3465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34280592"/>
      </p:ext>
    </p:extLst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156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116833" name="Line 1121"/>
          <p:cNvSpPr>
            <a:spLocks noChangeShapeType="1"/>
          </p:cNvSpPr>
          <p:nvPr/>
        </p:nvSpPr>
        <p:spPr bwMode="auto">
          <a:xfrm flipH="1">
            <a:off x="0" y="28194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6836" name="Object 1124"/>
          <p:cNvGraphicFramePr>
            <a:graphicFrameLocks noChangeAspect="1"/>
          </p:cNvGraphicFramePr>
          <p:nvPr/>
        </p:nvGraphicFramePr>
        <p:xfrm>
          <a:off x="1546225" y="990600"/>
          <a:ext cx="7597775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22" name="公式" r:id="rId3" imgW="3009865" imgH="358030" progId="Equation.3">
                  <p:embed/>
                </p:oleObj>
              </mc:Choice>
              <mc:Fallback>
                <p:oleObj name="公式" r:id="rId3" imgW="3009865" imgH="358030" progId="Equation.3">
                  <p:embed/>
                  <p:pic>
                    <p:nvPicPr>
                      <p:cNvPr id="0" name="Object 1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6225" y="990600"/>
                        <a:ext cx="7597775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838" name="Rectangle 1126"/>
          <p:cNvSpPr>
            <a:spLocks noChangeArrowheads="1"/>
          </p:cNvSpPr>
          <p:nvPr/>
        </p:nvSpPr>
        <p:spPr bwMode="auto">
          <a:xfrm>
            <a:off x="104692" y="5258593"/>
            <a:ext cx="990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令：</a:t>
            </a:r>
          </a:p>
        </p:txBody>
      </p:sp>
      <p:sp>
        <p:nvSpPr>
          <p:cNvPr id="116850" name="Text Box 1138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0" y="3315494"/>
            <a:ext cx="5775325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、比值判别法（达朗贝尔判别法）</a:t>
            </a:r>
          </a:p>
        </p:txBody>
      </p:sp>
      <p:sp>
        <p:nvSpPr>
          <p:cNvPr id="8199" name="Text Box 1139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3505200" y="0"/>
            <a:ext cx="2514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3.2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幂级数</a:t>
            </a:r>
          </a:p>
        </p:txBody>
      </p:sp>
      <p:sp>
        <p:nvSpPr>
          <p:cNvPr id="116853" name="Text Box 1141"/>
          <p:cNvSpPr txBox="1">
            <a:spLocks noChangeArrowheads="1"/>
          </p:cNvSpPr>
          <p:nvPr/>
        </p:nvSpPr>
        <p:spPr bwMode="auto">
          <a:xfrm>
            <a:off x="0" y="1066800"/>
            <a:ext cx="13493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讨论幂级数</a:t>
            </a:r>
          </a:p>
        </p:txBody>
      </p:sp>
      <p:sp>
        <p:nvSpPr>
          <p:cNvPr id="116854" name="Text Box 1142"/>
          <p:cNvSpPr txBox="1">
            <a:spLocks noChangeArrowheads="1"/>
          </p:cNvSpPr>
          <p:nvPr/>
        </p:nvSpPr>
        <p:spPr bwMode="auto">
          <a:xfrm>
            <a:off x="44450" y="2286000"/>
            <a:ext cx="3800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为以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为中心的幂级数</a:t>
            </a:r>
          </a:p>
        </p:txBody>
      </p:sp>
      <p:graphicFrame>
        <p:nvGraphicFramePr>
          <p:cNvPr id="116855" name="Object 1143"/>
          <p:cNvGraphicFramePr>
            <a:graphicFrameLocks noChangeAspect="1"/>
          </p:cNvGraphicFramePr>
          <p:nvPr/>
        </p:nvGraphicFramePr>
        <p:xfrm>
          <a:off x="1439863" y="2613025"/>
          <a:ext cx="569118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23" name="公式" r:id="rId7" imgW="2232837" imgH="205740" progId="Equation.3">
                  <p:embed/>
                </p:oleObj>
              </mc:Choice>
              <mc:Fallback>
                <p:oleObj name="公式" r:id="rId7" imgW="2232837" imgH="205740" progId="Equation.3">
                  <p:embed/>
                  <p:pic>
                    <p:nvPicPr>
                      <p:cNvPr id="0" name="Object 1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863" y="2613025"/>
                        <a:ext cx="5691187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856" name="Text Box 1144"/>
          <p:cNvSpPr txBox="1">
            <a:spLocks noChangeArrowheads="1"/>
          </p:cNvSpPr>
          <p:nvPr/>
        </p:nvSpPr>
        <p:spPr bwMode="auto">
          <a:xfrm>
            <a:off x="0" y="28956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考虑</a:t>
            </a:r>
          </a:p>
        </p:txBody>
      </p:sp>
      <p:graphicFrame>
        <p:nvGraphicFramePr>
          <p:cNvPr id="116857" name="Object 11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924204"/>
              </p:ext>
            </p:extLst>
          </p:nvPr>
        </p:nvGraphicFramePr>
        <p:xfrm>
          <a:off x="966788" y="3763011"/>
          <a:ext cx="2516187" cy="1337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24" name="公式" r:id="rId9" imgW="1143213" imgH="457294" progId="Equation.3">
                  <p:embed/>
                </p:oleObj>
              </mc:Choice>
              <mc:Fallback>
                <p:oleObj name="公式" r:id="rId9" imgW="1143213" imgH="457294" progId="Equation.3">
                  <p:embed/>
                  <p:pic>
                    <p:nvPicPr>
                      <p:cNvPr id="0" name="Object 1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788" y="3763011"/>
                        <a:ext cx="2516187" cy="13372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858" name="Object 11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025333"/>
              </p:ext>
            </p:extLst>
          </p:nvPr>
        </p:nvGraphicFramePr>
        <p:xfrm>
          <a:off x="3820391" y="3702050"/>
          <a:ext cx="294005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25" name="公式" r:id="rId11" imgW="1120246" imgH="396209" progId="Equation.3">
                  <p:embed/>
                </p:oleObj>
              </mc:Choice>
              <mc:Fallback>
                <p:oleObj name="公式" r:id="rId11" imgW="1120246" imgH="396209" progId="Equation.3">
                  <p:embed/>
                  <p:pic>
                    <p:nvPicPr>
                      <p:cNvPr id="0" name="Object 1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0391" y="3702050"/>
                        <a:ext cx="2940050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859" name="Object 11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220560"/>
              </p:ext>
            </p:extLst>
          </p:nvPr>
        </p:nvGraphicFramePr>
        <p:xfrm>
          <a:off x="6956858" y="3701255"/>
          <a:ext cx="52705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26" name="公式" r:id="rId13" imgW="137373" imgH="91629" progId="Equation.3">
                  <p:embed/>
                </p:oleObj>
              </mc:Choice>
              <mc:Fallback>
                <p:oleObj name="公式" r:id="rId13" imgW="137373" imgH="91629" progId="Equation.3">
                  <p:embed/>
                  <p:pic>
                    <p:nvPicPr>
                      <p:cNvPr id="0" name="Object 1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6858" y="3701255"/>
                        <a:ext cx="52705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860" name="Object 11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381940"/>
              </p:ext>
            </p:extLst>
          </p:nvPr>
        </p:nvGraphicFramePr>
        <p:xfrm>
          <a:off x="697138" y="4883293"/>
          <a:ext cx="20320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27" name="公式" r:id="rId15" imgW="746831" imgH="396209" progId="Equation.3">
                  <p:embed/>
                </p:oleObj>
              </mc:Choice>
              <mc:Fallback>
                <p:oleObj name="公式" r:id="rId15" imgW="746831" imgH="396209" progId="Equation.3">
                  <p:embed/>
                  <p:pic>
                    <p:nvPicPr>
                      <p:cNvPr id="0" name="Object 1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138" y="4883293"/>
                        <a:ext cx="2032000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861" name="Object 11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597954"/>
              </p:ext>
            </p:extLst>
          </p:nvPr>
        </p:nvGraphicFramePr>
        <p:xfrm>
          <a:off x="4920456" y="5400025"/>
          <a:ext cx="1938337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28" name="公式" r:id="rId17" imgW="708554" imgH="175197" progId="Equation.3">
                  <p:embed/>
                </p:oleObj>
              </mc:Choice>
              <mc:Fallback>
                <p:oleObj name="公式" r:id="rId17" imgW="708554" imgH="175197" progId="Equation.3">
                  <p:embed/>
                  <p:pic>
                    <p:nvPicPr>
                      <p:cNvPr id="0" name="Object 11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0456" y="5400025"/>
                        <a:ext cx="1938337" cy="757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862" name="AutoShape 1150"/>
          <p:cNvSpPr>
            <a:spLocks noChangeArrowheads="1"/>
          </p:cNvSpPr>
          <p:nvPr/>
        </p:nvSpPr>
        <p:spPr bwMode="auto">
          <a:xfrm>
            <a:off x="3956482" y="5588143"/>
            <a:ext cx="914400" cy="381000"/>
          </a:xfrm>
          <a:prstGeom prst="notchedRightArrow">
            <a:avLst>
              <a:gd name="adj1" fmla="val 50000"/>
              <a:gd name="adj2" fmla="val 60000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116863" name="Rectangle 1151"/>
          <p:cNvSpPr>
            <a:spLocks noChangeArrowheads="1"/>
          </p:cNvSpPr>
          <p:nvPr/>
        </p:nvSpPr>
        <p:spPr bwMode="auto">
          <a:xfrm>
            <a:off x="7566458" y="3701255"/>
            <a:ext cx="1981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绝对收敛</a:t>
            </a:r>
          </a:p>
        </p:txBody>
      </p:sp>
      <p:sp>
        <p:nvSpPr>
          <p:cNvPr id="116864" name="AutoShape 1152"/>
          <p:cNvSpPr>
            <a:spLocks/>
          </p:cNvSpPr>
          <p:nvPr/>
        </p:nvSpPr>
        <p:spPr bwMode="auto">
          <a:xfrm>
            <a:off x="6804458" y="3701255"/>
            <a:ext cx="304800" cy="1371600"/>
          </a:xfrm>
          <a:prstGeom prst="leftBrace">
            <a:avLst>
              <a:gd name="adj1" fmla="val 37500"/>
              <a:gd name="adj2" fmla="val 50000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116865" name="Object 11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670857"/>
              </p:ext>
            </p:extLst>
          </p:nvPr>
        </p:nvGraphicFramePr>
        <p:xfrm>
          <a:off x="7109258" y="4768055"/>
          <a:ext cx="52705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29" name="公式" r:id="rId19" imgW="137373" imgH="91629" progId="Equation.3">
                  <p:embed/>
                </p:oleObj>
              </mc:Choice>
              <mc:Fallback>
                <p:oleObj name="公式" r:id="rId19" imgW="137373" imgH="91629" progId="Equation.3">
                  <p:embed/>
                  <p:pic>
                    <p:nvPicPr>
                      <p:cNvPr id="0" name="Object 11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9258" y="4768055"/>
                        <a:ext cx="52705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866" name="Text Box 1154"/>
          <p:cNvSpPr txBox="1">
            <a:spLocks noChangeArrowheads="1"/>
          </p:cNvSpPr>
          <p:nvPr/>
        </p:nvSpPr>
        <p:spPr bwMode="auto">
          <a:xfrm>
            <a:off x="7795058" y="4768055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发散</a:t>
            </a:r>
          </a:p>
        </p:txBody>
      </p:sp>
      <p:sp>
        <p:nvSpPr>
          <p:cNvPr id="116867" name="Rectangle 1155"/>
          <p:cNvSpPr>
            <a:spLocks noChangeArrowheads="1"/>
          </p:cNvSpPr>
          <p:nvPr/>
        </p:nvSpPr>
        <p:spPr bwMode="auto">
          <a:xfrm>
            <a:off x="7011409" y="5380828"/>
            <a:ext cx="1981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绝对收敛</a:t>
            </a:r>
          </a:p>
        </p:txBody>
      </p:sp>
      <p:sp>
        <p:nvSpPr>
          <p:cNvPr id="8215" name="文本框 1"/>
          <p:cNvSpPr txBox="1">
            <a:spLocks noChangeArrowheads="1"/>
          </p:cNvSpPr>
          <p:nvPr/>
        </p:nvSpPr>
        <p:spPr bwMode="auto">
          <a:xfrm>
            <a:off x="2840399" y="5349798"/>
            <a:ext cx="12350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前提是极限存在</a:t>
            </a:r>
          </a:p>
        </p:txBody>
      </p:sp>
      <p:sp>
        <p:nvSpPr>
          <p:cNvPr id="8216" name="文本框 2"/>
          <p:cNvSpPr txBox="1">
            <a:spLocks noChangeArrowheads="1"/>
          </p:cNvSpPr>
          <p:nvPr/>
        </p:nvSpPr>
        <p:spPr bwMode="auto">
          <a:xfrm>
            <a:off x="4833216" y="4903859"/>
            <a:ext cx="2006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/>
              <a:t>极限存在</a:t>
            </a:r>
          </a:p>
        </p:txBody>
      </p:sp>
      <p:sp>
        <p:nvSpPr>
          <p:cNvPr id="8217" name="下箭头 3"/>
          <p:cNvSpPr>
            <a:spLocks noChangeArrowheads="1"/>
          </p:cNvSpPr>
          <p:nvPr/>
        </p:nvSpPr>
        <p:spPr bwMode="auto">
          <a:xfrm flipV="1">
            <a:off x="5581650" y="4716534"/>
            <a:ext cx="266700" cy="374650"/>
          </a:xfrm>
          <a:prstGeom prst="downArrow">
            <a:avLst>
              <a:gd name="adj1" fmla="val 50000"/>
              <a:gd name="adj2" fmla="val 5000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2" name="椭圆 1"/>
          <p:cNvSpPr/>
          <p:nvPr/>
        </p:nvSpPr>
        <p:spPr bwMode="auto">
          <a:xfrm>
            <a:off x="1623597" y="4924841"/>
            <a:ext cx="1351812" cy="136815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Text Box 1144"/>
          <p:cNvSpPr txBox="1">
            <a:spLocks noChangeArrowheads="1"/>
          </p:cNvSpPr>
          <p:nvPr/>
        </p:nvSpPr>
        <p:spPr bwMode="auto">
          <a:xfrm>
            <a:off x="2623762" y="6323262"/>
            <a:ext cx="415209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ook Antiqua" panose="02040602050305030304" pitchFamily="18" charset="0"/>
                <a:ea typeface="楷体_GB2312" pitchFamily="49" charset="-122"/>
              </a:rPr>
              <a:t>注意分子分母！！！！！</a:t>
            </a:r>
          </a:p>
        </p:txBody>
      </p:sp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89" name="Line 177"/>
          <p:cNvSpPr>
            <a:spLocks noChangeShapeType="1"/>
          </p:cNvSpPr>
          <p:nvPr/>
        </p:nvSpPr>
        <p:spPr bwMode="auto">
          <a:xfrm flipH="1">
            <a:off x="0" y="9144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092" name="Text Box 180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0" y="989013"/>
            <a:ext cx="50546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、根值判别法（柯西判别法）</a:t>
            </a:r>
          </a:p>
        </p:txBody>
      </p:sp>
      <p:sp>
        <p:nvSpPr>
          <p:cNvPr id="39097" name="Text Box 185"/>
          <p:cNvSpPr txBox="1">
            <a:spLocks noChangeArrowheads="1"/>
          </p:cNvSpPr>
          <p:nvPr/>
        </p:nvSpPr>
        <p:spPr bwMode="auto">
          <a:xfrm>
            <a:off x="6400800" y="32766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发散</a:t>
            </a:r>
          </a:p>
        </p:txBody>
      </p:sp>
      <p:graphicFrame>
        <p:nvGraphicFramePr>
          <p:cNvPr id="39098" name="Object 186"/>
          <p:cNvGraphicFramePr>
            <a:graphicFrameLocks noChangeAspect="1"/>
          </p:cNvGraphicFramePr>
          <p:nvPr/>
        </p:nvGraphicFramePr>
        <p:xfrm>
          <a:off x="1143000" y="1524000"/>
          <a:ext cx="4025900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4" name="公式" r:id="rId4" imgW="1257194" imgH="266826" progId="Equation.3">
                  <p:embed/>
                </p:oleObj>
              </mc:Choice>
              <mc:Fallback>
                <p:oleObj name="公式" r:id="rId4" imgW="1257194" imgH="266826" progId="Equation.3">
                  <p:embed/>
                  <p:pic>
                    <p:nvPicPr>
                      <p:cNvPr id="0" name="Object 1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524000"/>
                        <a:ext cx="4025900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102" name="Object 190"/>
          <p:cNvGraphicFramePr>
            <a:graphicFrameLocks noChangeAspect="1"/>
          </p:cNvGraphicFramePr>
          <p:nvPr/>
        </p:nvGraphicFramePr>
        <p:xfrm>
          <a:off x="838200" y="0"/>
          <a:ext cx="1938338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5" name="公式" r:id="rId6" imgW="708554" imgH="175197" progId="Equation.3">
                  <p:embed/>
                </p:oleObj>
              </mc:Choice>
              <mc:Fallback>
                <p:oleObj name="公式" r:id="rId6" imgW="708554" imgH="175197" progId="Equation.3">
                  <p:embed/>
                  <p:pic>
                    <p:nvPicPr>
                      <p:cNvPr id="0" name="Object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0"/>
                        <a:ext cx="1938338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104" name="Rectangle 192"/>
          <p:cNvSpPr>
            <a:spLocks noChangeArrowheads="1"/>
          </p:cNvSpPr>
          <p:nvPr/>
        </p:nvSpPr>
        <p:spPr bwMode="auto">
          <a:xfrm>
            <a:off x="6324600" y="1828800"/>
            <a:ext cx="1981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绝对收敛</a:t>
            </a:r>
          </a:p>
        </p:txBody>
      </p:sp>
      <p:graphicFrame>
        <p:nvGraphicFramePr>
          <p:cNvPr id="39105" name="Object 193"/>
          <p:cNvGraphicFramePr>
            <a:graphicFrameLocks noChangeAspect="1"/>
          </p:cNvGraphicFramePr>
          <p:nvPr/>
        </p:nvGraphicFramePr>
        <p:xfrm>
          <a:off x="1371600" y="3048000"/>
          <a:ext cx="4025900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6" name="公式" r:id="rId8" imgW="1257194" imgH="266826" progId="Equation.3">
                  <p:embed/>
                </p:oleObj>
              </mc:Choice>
              <mc:Fallback>
                <p:oleObj name="公式" r:id="rId8" imgW="1257194" imgH="266826" progId="Equation.3">
                  <p:embed/>
                  <p:pic>
                    <p:nvPicPr>
                      <p:cNvPr id="0" name="Object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048000"/>
                        <a:ext cx="4025900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106" name="Text Box 194"/>
          <p:cNvSpPr txBox="1">
            <a:spLocks noChangeArrowheads="1"/>
          </p:cNvSpPr>
          <p:nvPr/>
        </p:nvSpPr>
        <p:spPr bwMode="auto">
          <a:xfrm>
            <a:off x="6096000" y="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发散</a:t>
            </a:r>
          </a:p>
        </p:txBody>
      </p:sp>
      <p:graphicFrame>
        <p:nvGraphicFramePr>
          <p:cNvPr id="39108" name="Object 196"/>
          <p:cNvGraphicFramePr>
            <a:graphicFrameLocks noChangeAspect="1"/>
          </p:cNvGraphicFramePr>
          <p:nvPr/>
        </p:nvGraphicFramePr>
        <p:xfrm>
          <a:off x="1355725" y="4257675"/>
          <a:ext cx="2684463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7" name="公式" r:id="rId10" imgW="815305" imgH="403844" progId="Equation.3">
                  <p:embed/>
                </p:oleObj>
              </mc:Choice>
              <mc:Fallback>
                <p:oleObj name="公式" r:id="rId10" imgW="815305" imgH="403844" progId="Equation.3">
                  <p:embed/>
                  <p:pic>
                    <p:nvPicPr>
                      <p:cNvPr id="0" name="Object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5725" y="4257675"/>
                        <a:ext cx="2684463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109" name="Object 197"/>
          <p:cNvGraphicFramePr>
            <a:graphicFrameLocks noChangeAspect="1"/>
          </p:cNvGraphicFramePr>
          <p:nvPr/>
        </p:nvGraphicFramePr>
        <p:xfrm>
          <a:off x="304800" y="6100763"/>
          <a:ext cx="1938338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8" name="公式" r:id="rId12" imgW="708554" imgH="175197" progId="Equation.3">
                  <p:embed/>
                </p:oleObj>
              </mc:Choice>
              <mc:Fallback>
                <p:oleObj name="公式" r:id="rId12" imgW="708554" imgH="175197" progId="Equation.3">
                  <p:embed/>
                  <p:pic>
                    <p:nvPicPr>
                      <p:cNvPr id="0" name="Object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6100763"/>
                        <a:ext cx="1938338" cy="757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110" name="Rectangle 198"/>
          <p:cNvSpPr>
            <a:spLocks noChangeArrowheads="1"/>
          </p:cNvSpPr>
          <p:nvPr/>
        </p:nvSpPr>
        <p:spPr bwMode="auto">
          <a:xfrm>
            <a:off x="2514600" y="6096000"/>
            <a:ext cx="2654300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绝对一致收敛</a:t>
            </a:r>
          </a:p>
        </p:txBody>
      </p:sp>
      <p:sp>
        <p:nvSpPr>
          <p:cNvPr id="39111" name="Line 199"/>
          <p:cNvSpPr>
            <a:spLocks noChangeShapeType="1"/>
          </p:cNvSpPr>
          <p:nvPr/>
        </p:nvSpPr>
        <p:spPr bwMode="auto">
          <a:xfrm flipH="1">
            <a:off x="0" y="58674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9113" name="Object 201"/>
          <p:cNvGraphicFramePr>
            <a:graphicFrameLocks noChangeAspect="1"/>
          </p:cNvGraphicFramePr>
          <p:nvPr/>
        </p:nvGraphicFramePr>
        <p:xfrm>
          <a:off x="5867400" y="6100763"/>
          <a:ext cx="1938338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9" name="公式" r:id="rId14" imgW="708554" imgH="175197" progId="Equation.3">
                  <p:embed/>
                </p:oleObj>
              </mc:Choice>
              <mc:Fallback>
                <p:oleObj name="公式" r:id="rId14" imgW="708554" imgH="175197" progId="Equation.3">
                  <p:embed/>
                  <p:pic>
                    <p:nvPicPr>
                      <p:cNvPr id="0" name="Object 2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6100763"/>
                        <a:ext cx="1938338" cy="757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114" name="Text Box 202"/>
          <p:cNvSpPr txBox="1">
            <a:spLocks noChangeArrowheads="1"/>
          </p:cNvSpPr>
          <p:nvPr/>
        </p:nvSpPr>
        <p:spPr bwMode="auto">
          <a:xfrm>
            <a:off x="8242300" y="60960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发散</a:t>
            </a:r>
          </a:p>
        </p:txBody>
      </p:sp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3" name="Text Box 27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0" y="0"/>
            <a:ext cx="3590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800" b="1">
                <a:latin typeface="Book Antiqua" panose="02040602050305030304" pitchFamily="18" charset="0"/>
              </a:rPr>
              <a:t>收敛圆与收敛半径</a:t>
            </a:r>
          </a:p>
        </p:txBody>
      </p:sp>
      <p:sp>
        <p:nvSpPr>
          <p:cNvPr id="42264" name="Text Box 280"/>
          <p:cNvSpPr txBox="1">
            <a:spLocks noChangeArrowheads="1"/>
          </p:cNvSpPr>
          <p:nvPr/>
        </p:nvSpPr>
        <p:spPr bwMode="auto">
          <a:xfrm>
            <a:off x="3581400" y="1752600"/>
            <a:ext cx="1978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的</a:t>
            </a:r>
            <a:r>
              <a:rPr lang="zh-CN" altLang="en-US" sz="2800" b="1">
                <a:latin typeface="Book Antiqua" panose="02040602050305030304" pitchFamily="18" charset="0"/>
              </a:rPr>
              <a:t>收敛半径</a:t>
            </a:r>
            <a:endParaRPr lang="zh-CN" altLang="en-US" sz="2800" b="1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42267" name="Rectangle 283"/>
          <p:cNvSpPr>
            <a:spLocks noChangeArrowheads="1"/>
          </p:cNvSpPr>
          <p:nvPr/>
        </p:nvSpPr>
        <p:spPr bwMode="auto">
          <a:xfrm>
            <a:off x="0" y="1752600"/>
            <a:ext cx="2590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例：求幂级数</a:t>
            </a:r>
          </a:p>
        </p:txBody>
      </p:sp>
      <p:graphicFrame>
        <p:nvGraphicFramePr>
          <p:cNvPr id="42268" name="Object 284"/>
          <p:cNvGraphicFramePr>
            <a:graphicFrameLocks noChangeAspect="1"/>
          </p:cNvGraphicFramePr>
          <p:nvPr/>
        </p:nvGraphicFramePr>
        <p:xfrm>
          <a:off x="1676400" y="3124200"/>
          <a:ext cx="990600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10" name="公式" r:id="rId4" imgW="320253" imgH="152290" progId="Equation.3">
                  <p:embed/>
                </p:oleObj>
              </mc:Choice>
              <mc:Fallback>
                <p:oleObj name="公式" r:id="rId4" imgW="320253" imgH="152290" progId="Equation.3">
                  <p:embed/>
                  <p:pic>
                    <p:nvPicPr>
                      <p:cNvPr id="0" name="Object 2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124200"/>
                        <a:ext cx="990600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269" name="Text Box 285"/>
          <p:cNvSpPr txBox="1">
            <a:spLocks noChangeArrowheads="1"/>
          </p:cNvSpPr>
          <p:nvPr/>
        </p:nvSpPr>
        <p:spPr bwMode="auto">
          <a:xfrm>
            <a:off x="0" y="457200"/>
            <a:ext cx="8305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以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baseline="-25000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为圆心半径为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R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的圆内级数绝对收敛，这个圆称为</a:t>
            </a:r>
            <a:r>
              <a:rPr lang="zh-CN" altLang="en-US" sz="2800" b="1">
                <a:latin typeface="Book Antiqua" panose="02040602050305030304" pitchFamily="18" charset="0"/>
              </a:rPr>
              <a:t>收敛圆。</a:t>
            </a:r>
            <a:r>
              <a:rPr lang="en-US" altLang="zh-CN" sz="2800" b="1">
                <a:latin typeface="Book Antiqua" panose="02040602050305030304" pitchFamily="18" charset="0"/>
              </a:rPr>
              <a:t>R</a:t>
            </a:r>
            <a:r>
              <a:rPr lang="zh-CN" altLang="en-US" sz="2800" b="1">
                <a:latin typeface="Book Antiqua" panose="02040602050305030304" pitchFamily="18" charset="0"/>
              </a:rPr>
              <a:t>为收敛半径</a:t>
            </a:r>
          </a:p>
        </p:txBody>
      </p:sp>
      <p:graphicFrame>
        <p:nvGraphicFramePr>
          <p:cNvPr id="42271" name="Object 287"/>
          <p:cNvGraphicFramePr>
            <a:graphicFrameLocks noChangeAspect="1"/>
          </p:cNvGraphicFramePr>
          <p:nvPr/>
        </p:nvGraphicFramePr>
        <p:xfrm>
          <a:off x="6019800" y="3048000"/>
          <a:ext cx="52705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11" name="公式" r:id="rId6" imgW="137373" imgH="91629" progId="Equation.3">
                  <p:embed/>
                </p:oleObj>
              </mc:Choice>
              <mc:Fallback>
                <p:oleObj name="公式" r:id="rId6" imgW="137373" imgH="91629" progId="Equation.3">
                  <p:embed/>
                  <p:pic>
                    <p:nvPicPr>
                      <p:cNvPr id="0" name="Object 2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3048000"/>
                        <a:ext cx="52705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272" name="Rectangle 288"/>
          <p:cNvSpPr>
            <a:spLocks noChangeArrowheads="1"/>
          </p:cNvSpPr>
          <p:nvPr/>
        </p:nvSpPr>
        <p:spPr bwMode="auto">
          <a:xfrm>
            <a:off x="0" y="4648200"/>
            <a:ext cx="175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事实上：</a:t>
            </a:r>
          </a:p>
        </p:txBody>
      </p:sp>
      <p:sp>
        <p:nvSpPr>
          <p:cNvPr id="42273" name="Line 289"/>
          <p:cNvSpPr>
            <a:spLocks noChangeShapeType="1"/>
          </p:cNvSpPr>
          <p:nvPr/>
        </p:nvSpPr>
        <p:spPr bwMode="auto">
          <a:xfrm flipH="1">
            <a:off x="0" y="1447800"/>
            <a:ext cx="9144000" cy="76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2276" name="Object 292"/>
          <p:cNvGraphicFramePr>
            <a:graphicFrameLocks noChangeAspect="1"/>
          </p:cNvGraphicFramePr>
          <p:nvPr/>
        </p:nvGraphicFramePr>
        <p:xfrm>
          <a:off x="2362200" y="1447800"/>
          <a:ext cx="906463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12" name="公式" r:id="rId8" imgW="289631" imgH="358030" progId="Equation.3">
                  <p:embed/>
                </p:oleObj>
              </mc:Choice>
              <mc:Fallback>
                <p:oleObj name="公式" r:id="rId8" imgW="289631" imgH="358030" progId="Equation.3">
                  <p:embed/>
                  <p:pic>
                    <p:nvPicPr>
                      <p:cNvPr id="0" name="Object 2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447800"/>
                        <a:ext cx="906463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277" name="Text Box 293"/>
          <p:cNvSpPr txBox="1">
            <a:spLocks noChangeArrowheads="1"/>
          </p:cNvSpPr>
          <p:nvPr/>
        </p:nvSpPr>
        <p:spPr bwMode="auto">
          <a:xfrm>
            <a:off x="538163" y="29718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解：</a:t>
            </a:r>
          </a:p>
        </p:txBody>
      </p:sp>
      <p:sp>
        <p:nvSpPr>
          <p:cNvPr id="42278" name="Text Box 294"/>
          <p:cNvSpPr txBox="1">
            <a:spLocks noChangeArrowheads="1"/>
          </p:cNvSpPr>
          <p:nvPr/>
        </p:nvSpPr>
        <p:spPr bwMode="auto">
          <a:xfrm>
            <a:off x="7315200" y="2362200"/>
            <a:ext cx="18288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Book Antiqua" panose="02040602050305030304" pitchFamily="18" charset="0"/>
              </a:rPr>
              <a:t>收敛圆：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以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为圆心半径为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1</a:t>
            </a:r>
            <a:endParaRPr lang="en-US" altLang="zh-CN" sz="2800" b="1">
              <a:latin typeface="Book Antiqua" panose="02040602050305030304" pitchFamily="18" charset="0"/>
            </a:endParaRPr>
          </a:p>
        </p:txBody>
      </p:sp>
      <p:graphicFrame>
        <p:nvGraphicFramePr>
          <p:cNvPr id="42279" name="Object 295"/>
          <p:cNvGraphicFramePr>
            <a:graphicFrameLocks noChangeAspect="1"/>
          </p:cNvGraphicFramePr>
          <p:nvPr/>
        </p:nvGraphicFramePr>
        <p:xfrm>
          <a:off x="2249488" y="4267200"/>
          <a:ext cx="1216025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13" name="公式" r:id="rId10" imgW="418923" imgH="358030" progId="Equation.3">
                  <p:embed/>
                </p:oleObj>
              </mc:Choice>
              <mc:Fallback>
                <p:oleObj name="公式" r:id="rId10" imgW="418923" imgH="358030" progId="Equation.3">
                  <p:embed/>
                  <p:pic>
                    <p:nvPicPr>
                      <p:cNvPr id="0" name="Object 2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9488" y="4267200"/>
                        <a:ext cx="1216025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280" name="Object 296"/>
          <p:cNvGraphicFramePr>
            <a:graphicFrameLocks noChangeAspect="1"/>
          </p:cNvGraphicFramePr>
          <p:nvPr/>
        </p:nvGraphicFramePr>
        <p:xfrm>
          <a:off x="3429000" y="4191000"/>
          <a:ext cx="1533525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14" name="公式" r:id="rId12" imgW="434234" imgH="342759" progId="Equation.3">
                  <p:embed/>
                </p:oleObj>
              </mc:Choice>
              <mc:Fallback>
                <p:oleObj name="公式" r:id="rId12" imgW="434234" imgH="342759" progId="Equation.3">
                  <p:embed/>
                  <p:pic>
                    <p:nvPicPr>
                      <p:cNvPr id="0" name="Object 2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191000"/>
                        <a:ext cx="1533525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281" name="Object 297"/>
          <p:cNvGraphicFramePr>
            <a:graphicFrameLocks noChangeAspect="1"/>
          </p:cNvGraphicFramePr>
          <p:nvPr/>
        </p:nvGraphicFramePr>
        <p:xfrm>
          <a:off x="2286000" y="5567363"/>
          <a:ext cx="906463" cy="1290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15" name="公式" r:id="rId14" imgW="289631" imgH="358030" progId="Equation.3">
                  <p:embed/>
                </p:oleObj>
              </mc:Choice>
              <mc:Fallback>
                <p:oleObj name="公式" r:id="rId14" imgW="289631" imgH="358030" progId="Equation.3">
                  <p:embed/>
                  <p:pic>
                    <p:nvPicPr>
                      <p:cNvPr id="0" name="Object 2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5567363"/>
                        <a:ext cx="906463" cy="1290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282" name="Object 298"/>
          <p:cNvGraphicFramePr>
            <a:graphicFrameLocks noChangeAspect="1"/>
          </p:cNvGraphicFramePr>
          <p:nvPr/>
        </p:nvGraphicFramePr>
        <p:xfrm>
          <a:off x="3092450" y="5638800"/>
          <a:ext cx="22733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16" name="公式" r:id="rId16" imgW="784683" imgH="342759" progId="Equation.3">
                  <p:embed/>
                </p:oleObj>
              </mc:Choice>
              <mc:Fallback>
                <p:oleObj name="公式" r:id="rId16" imgW="784683" imgH="342759" progId="Equation.3">
                  <p:embed/>
                  <p:pic>
                    <p:nvPicPr>
                      <p:cNvPr id="0" name="Object 2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2450" y="5638800"/>
                        <a:ext cx="22733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283" name="Object 299"/>
          <p:cNvGraphicFramePr>
            <a:graphicFrameLocks noChangeAspect="1"/>
          </p:cNvGraphicFramePr>
          <p:nvPr/>
        </p:nvGraphicFramePr>
        <p:xfrm>
          <a:off x="0" y="6081713"/>
          <a:ext cx="893763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17" name="公式" r:id="rId18" imgW="281975" imgH="175197" progId="Equation.3">
                  <p:embed/>
                </p:oleObj>
              </mc:Choice>
              <mc:Fallback>
                <p:oleObj name="公式" r:id="rId18" imgW="281975" imgH="175197" progId="Equation.3">
                  <p:embed/>
                  <p:pic>
                    <p:nvPicPr>
                      <p:cNvPr id="0" name="Object 2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081713"/>
                        <a:ext cx="893763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284" name="Text Box 300"/>
          <p:cNvSpPr txBox="1">
            <a:spLocks noChangeArrowheads="1"/>
          </p:cNvSpPr>
          <p:nvPr/>
        </p:nvSpPr>
        <p:spPr bwMode="auto">
          <a:xfrm>
            <a:off x="0" y="56388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如</a:t>
            </a:r>
          </a:p>
        </p:txBody>
      </p:sp>
      <p:graphicFrame>
        <p:nvGraphicFramePr>
          <p:cNvPr id="42285" name="Object 301"/>
          <p:cNvGraphicFramePr>
            <a:graphicFrameLocks noChangeAspect="1"/>
          </p:cNvGraphicFramePr>
          <p:nvPr/>
        </p:nvGraphicFramePr>
        <p:xfrm>
          <a:off x="5334000" y="5716588"/>
          <a:ext cx="1239838" cy="114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18" name="公式" r:id="rId20" imgW="396382" imgH="319851" progId="Equation.3">
                  <p:embed/>
                </p:oleObj>
              </mc:Choice>
              <mc:Fallback>
                <p:oleObj name="公式" r:id="rId20" imgW="396382" imgH="319851" progId="Equation.3">
                  <p:embed/>
                  <p:pic>
                    <p:nvPicPr>
                      <p:cNvPr id="0" name="Object 3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5716588"/>
                        <a:ext cx="1239838" cy="1141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286" name="Object 302"/>
          <p:cNvGraphicFramePr>
            <a:graphicFrameLocks noChangeAspect="1"/>
          </p:cNvGraphicFramePr>
          <p:nvPr/>
        </p:nvGraphicFramePr>
        <p:xfrm>
          <a:off x="7239000" y="5867400"/>
          <a:ext cx="1187450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19" name="公式" r:id="rId22" imgW="396382" imgH="175197" progId="Equation.3">
                  <p:embed/>
                </p:oleObj>
              </mc:Choice>
              <mc:Fallback>
                <p:oleObj name="公式" r:id="rId22" imgW="396382" imgH="175197" progId="Equation.3">
                  <p:embed/>
                  <p:pic>
                    <p:nvPicPr>
                      <p:cNvPr id="0" name="Object 3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5867400"/>
                        <a:ext cx="1187450" cy="77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287" name="Object 303"/>
          <p:cNvGraphicFramePr>
            <a:graphicFrameLocks noChangeAspect="1"/>
          </p:cNvGraphicFramePr>
          <p:nvPr/>
        </p:nvGraphicFramePr>
        <p:xfrm>
          <a:off x="3962400" y="2590800"/>
          <a:ext cx="20320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20" name="公式" r:id="rId24" imgW="746831" imgH="396209" progId="Equation.3">
                  <p:embed/>
                </p:oleObj>
              </mc:Choice>
              <mc:Fallback>
                <p:oleObj name="公式" r:id="rId24" imgW="746831" imgH="396209" progId="Equation.3">
                  <p:embed/>
                  <p:pic>
                    <p:nvPicPr>
                      <p:cNvPr id="0" name="Object 3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2590800"/>
                        <a:ext cx="2032000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288" name="Object 304"/>
          <p:cNvGraphicFramePr>
            <a:graphicFrameLocks noChangeAspect="1"/>
          </p:cNvGraphicFramePr>
          <p:nvPr/>
        </p:nvGraphicFramePr>
        <p:xfrm>
          <a:off x="7543800" y="3581400"/>
          <a:ext cx="893763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21" name="公式" r:id="rId26" imgW="281975" imgH="175197" progId="Equation.3">
                  <p:embed/>
                </p:oleObj>
              </mc:Choice>
              <mc:Fallback>
                <p:oleObj name="公式" r:id="rId26" imgW="281975" imgH="175197" progId="Equation.3">
                  <p:embed/>
                  <p:pic>
                    <p:nvPicPr>
                      <p:cNvPr id="0" name="Object 3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3581400"/>
                        <a:ext cx="893763" cy="77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289" name="Line 305"/>
          <p:cNvSpPr>
            <a:spLocks noChangeShapeType="1"/>
          </p:cNvSpPr>
          <p:nvPr/>
        </p:nvSpPr>
        <p:spPr bwMode="auto">
          <a:xfrm>
            <a:off x="6781800" y="1524000"/>
            <a:ext cx="76200" cy="3124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290" name="Line 306"/>
          <p:cNvSpPr>
            <a:spLocks noChangeShapeType="1"/>
          </p:cNvSpPr>
          <p:nvPr/>
        </p:nvSpPr>
        <p:spPr bwMode="auto">
          <a:xfrm flipH="1">
            <a:off x="6858000" y="4724400"/>
            <a:ext cx="2286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65" name="矩形 1"/>
          <p:cNvSpPr>
            <a:spLocks noChangeArrowheads="1"/>
          </p:cNvSpPr>
          <p:nvPr/>
        </p:nvSpPr>
        <p:spPr bwMode="auto">
          <a:xfrm>
            <a:off x="2124075" y="5716588"/>
            <a:ext cx="4608513" cy="1096962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45" name="Text Box 101"/>
          <p:cNvSpPr txBox="1">
            <a:spLocks noChangeArrowheads="1"/>
          </p:cNvSpPr>
          <p:nvPr/>
        </p:nvSpPr>
        <p:spPr bwMode="auto">
          <a:xfrm>
            <a:off x="573088" y="2944813"/>
            <a:ext cx="1970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的</a:t>
            </a:r>
            <a:r>
              <a:rPr lang="zh-CN" altLang="en-US" sz="2800" b="1" dirty="0">
                <a:latin typeface="Book Antiqua" panose="02040602050305030304" pitchFamily="18" charset="0"/>
              </a:rPr>
              <a:t>收敛半径</a:t>
            </a:r>
            <a:endParaRPr lang="zh-CN" altLang="en-US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134246" name="Rectangle 102"/>
          <p:cNvSpPr>
            <a:spLocks noChangeArrowheads="1"/>
          </p:cNvSpPr>
          <p:nvPr/>
        </p:nvSpPr>
        <p:spPr bwMode="auto">
          <a:xfrm>
            <a:off x="-109538" y="1863725"/>
            <a:ext cx="2590801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例：求幂级数</a:t>
            </a:r>
          </a:p>
        </p:txBody>
      </p:sp>
      <p:graphicFrame>
        <p:nvGraphicFramePr>
          <p:cNvPr id="134247" name="Object 103"/>
          <p:cNvGraphicFramePr>
            <a:graphicFrameLocks noChangeAspect="1"/>
          </p:cNvGraphicFramePr>
          <p:nvPr/>
        </p:nvGraphicFramePr>
        <p:xfrm>
          <a:off x="2328863" y="1711325"/>
          <a:ext cx="1719262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22" name="公式" r:id="rId3" imgW="624769" imgH="358030" progId="Equation.3">
                  <p:embed/>
                </p:oleObj>
              </mc:Choice>
              <mc:Fallback>
                <p:oleObj name="公式" r:id="rId3" imgW="624769" imgH="358030" progId="Equation.3">
                  <p:embed/>
                  <p:pic>
                    <p:nvPicPr>
                      <p:cNvPr id="0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863" y="1711325"/>
                        <a:ext cx="1719262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248" name="Text Box 104"/>
          <p:cNvSpPr txBox="1">
            <a:spLocks noChangeArrowheads="1"/>
          </p:cNvSpPr>
          <p:nvPr/>
        </p:nvSpPr>
        <p:spPr bwMode="auto">
          <a:xfrm>
            <a:off x="4157663" y="1711325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解：</a:t>
            </a:r>
          </a:p>
        </p:txBody>
      </p:sp>
      <p:graphicFrame>
        <p:nvGraphicFramePr>
          <p:cNvPr id="134249" name="Object 105"/>
          <p:cNvGraphicFramePr>
            <a:graphicFrameLocks noChangeAspect="1"/>
          </p:cNvGraphicFramePr>
          <p:nvPr/>
        </p:nvGraphicFramePr>
        <p:xfrm>
          <a:off x="4735513" y="1558925"/>
          <a:ext cx="27305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23" name="公式" r:id="rId5" imgW="891434" imgH="403844" progId="Equation.3">
                  <p:embed/>
                </p:oleObj>
              </mc:Choice>
              <mc:Fallback>
                <p:oleObj name="公式" r:id="rId5" imgW="891434" imgH="403844" progId="Equation.3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5513" y="1558925"/>
                        <a:ext cx="27305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250" name="Line 106"/>
          <p:cNvSpPr>
            <a:spLocks noChangeShapeType="1"/>
          </p:cNvSpPr>
          <p:nvPr/>
        </p:nvSpPr>
        <p:spPr bwMode="auto">
          <a:xfrm>
            <a:off x="4081463" y="1558925"/>
            <a:ext cx="0" cy="22860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34251" name="Object 107"/>
          <p:cNvGraphicFramePr>
            <a:graphicFrameLocks noChangeAspect="1"/>
          </p:cNvGraphicFramePr>
          <p:nvPr/>
        </p:nvGraphicFramePr>
        <p:xfrm>
          <a:off x="5148263" y="2565400"/>
          <a:ext cx="2765425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24" name="公式" r:id="rId7" imgW="899089" imgH="442023" progId="Equation.3">
                  <p:embed/>
                </p:oleObj>
              </mc:Choice>
              <mc:Fallback>
                <p:oleObj name="公式" r:id="rId7" imgW="899089" imgH="442023" progId="Equation.3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2565400"/>
                        <a:ext cx="2765425" cy="127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252" name="Object 108"/>
          <p:cNvGraphicFramePr>
            <a:graphicFrameLocks noChangeAspect="1"/>
          </p:cNvGraphicFramePr>
          <p:nvPr/>
        </p:nvGraphicFramePr>
        <p:xfrm>
          <a:off x="7891463" y="2854325"/>
          <a:ext cx="6318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25" name="公式" r:id="rId9" imgW="167569" imgH="91629" progId="Equation.3">
                  <p:embed/>
                </p:oleObj>
              </mc:Choice>
              <mc:Fallback>
                <p:oleObj name="公式" r:id="rId9" imgW="167569" imgH="91629" progId="Equation.3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1463" y="2854325"/>
                        <a:ext cx="631825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04"/>
          <p:cNvSpPr txBox="1">
            <a:spLocks noChangeArrowheads="1"/>
          </p:cNvSpPr>
          <p:nvPr/>
        </p:nvSpPr>
        <p:spPr bwMode="auto">
          <a:xfrm>
            <a:off x="194514" y="4406900"/>
            <a:ext cx="48734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也可以直接用达朗贝尔判别法</a:t>
            </a:r>
          </a:p>
        </p:txBody>
      </p:sp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7772400" cy="1143000"/>
          </a:xfrm>
        </p:spPr>
        <p:txBody>
          <a:bodyPr/>
          <a:lstStyle/>
          <a:p>
            <a:r>
              <a:rPr lang="zh-CN" altLang="en-US" dirty="0"/>
              <a:t>幂级数的求导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094532"/>
              </p:ext>
            </p:extLst>
          </p:nvPr>
        </p:nvGraphicFramePr>
        <p:xfrm>
          <a:off x="539552" y="1104590"/>
          <a:ext cx="6192688" cy="594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94" name="Equation" r:id="rId3" imgW="2514600" imgH="241200" progId="Equation.DSMT4">
                  <p:embed/>
                </p:oleObj>
              </mc:Choice>
              <mc:Fallback>
                <p:oleObj name="Equation" r:id="rId3" imgW="2514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552" y="1104590"/>
                        <a:ext cx="6192688" cy="594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5792207"/>
              </p:ext>
            </p:extLst>
          </p:nvPr>
        </p:nvGraphicFramePr>
        <p:xfrm>
          <a:off x="2627784" y="1302495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95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27784" y="1302495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5753266"/>
              </p:ext>
            </p:extLst>
          </p:nvPr>
        </p:nvGraphicFramePr>
        <p:xfrm>
          <a:off x="222250" y="1916113"/>
          <a:ext cx="8913813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96" name="Equation" r:id="rId7" imgW="3619440" imgH="482400" progId="Equation.DSMT4">
                  <p:embed/>
                </p:oleObj>
              </mc:Choice>
              <mc:Fallback>
                <p:oleObj name="Equation" r:id="rId7" imgW="3619440" imgH="48240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2250" y="1916113"/>
                        <a:ext cx="8913813" cy="1185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39552" y="3320688"/>
                <a:ext cx="18664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dirty="0"/>
                  <a:t>解析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320688"/>
                <a:ext cx="1866408" cy="584775"/>
              </a:xfrm>
              <a:prstGeom prst="rect">
                <a:avLst/>
              </a:prstGeom>
              <a:blipFill>
                <a:blip r:embed="rId9"/>
                <a:stretch>
                  <a:fillRect t="-17708" r="-7516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941337"/>
              </p:ext>
            </p:extLst>
          </p:nvPr>
        </p:nvGraphicFramePr>
        <p:xfrm>
          <a:off x="192753" y="3821701"/>
          <a:ext cx="7912101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97" name="Equation" r:id="rId10" imgW="3213000" imgH="660240" progId="Equation.DSMT4">
                  <p:embed/>
                </p:oleObj>
              </mc:Choice>
              <mc:Fallback>
                <p:oleObj name="Equation" r:id="rId10" imgW="3213000" imgH="6602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2753" y="3821701"/>
                        <a:ext cx="7912101" cy="162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1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673523"/>
              </p:ext>
            </p:extLst>
          </p:nvPr>
        </p:nvGraphicFramePr>
        <p:xfrm>
          <a:off x="1979712" y="5447301"/>
          <a:ext cx="20320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98" name="公式" r:id="rId12" imgW="746831" imgH="396209" progId="Equation.3">
                  <p:embed/>
                </p:oleObj>
              </mc:Choice>
              <mc:Fallback>
                <p:oleObj name="公式" r:id="rId12" imgW="746831" imgH="396209" progId="Equation.3">
                  <p:embed/>
                  <p:pic>
                    <p:nvPicPr>
                      <p:cNvPr id="116860" name="Object 1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5447301"/>
                        <a:ext cx="2032000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13304" y="5805264"/>
                <a:ext cx="12346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en-US" dirty="0"/>
                  <a:t>有限</a:t>
                </a: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04" y="5805264"/>
                <a:ext cx="1234633" cy="584775"/>
              </a:xfrm>
              <a:prstGeom prst="rect">
                <a:avLst/>
              </a:prstGeom>
              <a:blipFill>
                <a:blip r:embed="rId14"/>
                <a:stretch>
                  <a:fillRect t="-17708" r="-11881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148803" y="5818409"/>
                <a:ext cx="110799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不变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803" y="5818409"/>
                <a:ext cx="1107996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719365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95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135227" name="Line 59"/>
          <p:cNvSpPr>
            <a:spLocks noChangeShapeType="1"/>
          </p:cNvSpPr>
          <p:nvPr/>
        </p:nvSpPr>
        <p:spPr bwMode="auto">
          <a:xfrm flipH="1">
            <a:off x="0" y="4038600"/>
            <a:ext cx="5181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35228" name="Object 60"/>
          <p:cNvGraphicFramePr>
            <a:graphicFrameLocks noChangeAspect="1"/>
          </p:cNvGraphicFramePr>
          <p:nvPr/>
        </p:nvGraphicFramePr>
        <p:xfrm>
          <a:off x="5181600" y="1066800"/>
          <a:ext cx="3282950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03" name="公式" r:id="rId3" imgW="1257194" imgH="358030" progId="Equation.3">
                  <p:embed/>
                </p:oleObj>
              </mc:Choice>
              <mc:Fallback>
                <p:oleObj name="公式" r:id="rId3" imgW="1257194" imgH="358030" progId="Equation.3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1066800"/>
                        <a:ext cx="3282950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232" name="Text Box 64"/>
          <p:cNvSpPr txBox="1">
            <a:spLocks noChangeArrowheads="1"/>
          </p:cNvSpPr>
          <p:nvPr/>
        </p:nvSpPr>
        <p:spPr bwMode="auto">
          <a:xfrm>
            <a:off x="152400" y="1066800"/>
            <a:ext cx="48768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定理：设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f(z)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在以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为圆心的圆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C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R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内解析，则对圆内的任意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点，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f(z)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可展开为</a:t>
            </a:r>
          </a:p>
        </p:txBody>
      </p:sp>
      <p:sp>
        <p:nvSpPr>
          <p:cNvPr id="135233" name="Text Box 65"/>
          <p:cNvSpPr txBox="1">
            <a:spLocks noChangeArrowheads="1"/>
          </p:cNvSpPr>
          <p:nvPr/>
        </p:nvSpPr>
        <p:spPr bwMode="auto">
          <a:xfrm>
            <a:off x="152400" y="2514600"/>
            <a:ext cx="1260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其中：</a:t>
            </a:r>
          </a:p>
        </p:txBody>
      </p:sp>
      <p:sp>
        <p:nvSpPr>
          <p:cNvPr id="12295" name="Text Box 79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2286000" y="152400"/>
            <a:ext cx="3403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3.3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泰勒级数展开</a:t>
            </a:r>
          </a:p>
        </p:txBody>
      </p:sp>
      <p:graphicFrame>
        <p:nvGraphicFramePr>
          <p:cNvPr id="135248" name="Object 80"/>
          <p:cNvGraphicFramePr>
            <a:graphicFrameLocks noChangeAspect="1"/>
          </p:cNvGraphicFramePr>
          <p:nvPr/>
        </p:nvGraphicFramePr>
        <p:xfrm>
          <a:off x="838200" y="2667000"/>
          <a:ext cx="81534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04" name="公式" r:id="rId6" imgW="2232837" imgH="380937" progId="Equation.3">
                  <p:embed/>
                </p:oleObj>
              </mc:Choice>
              <mc:Fallback>
                <p:oleObj name="公式" r:id="rId6" imgW="2232837" imgH="380937" progId="Equation.3">
                  <p:embed/>
                  <p:pic>
                    <p:nvPicPr>
                      <p:cNvPr id="0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667000"/>
                        <a:ext cx="81534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257" name="Object 89"/>
          <p:cNvGraphicFramePr>
            <a:graphicFrameLocks noChangeAspect="1"/>
          </p:cNvGraphicFramePr>
          <p:nvPr/>
        </p:nvGraphicFramePr>
        <p:xfrm>
          <a:off x="6324600" y="5334000"/>
          <a:ext cx="11430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05" name="公式" r:id="rId8" imgW="358105" imgH="175197" progId="Equation.3">
                  <p:embed/>
                </p:oleObj>
              </mc:Choice>
              <mc:Fallback>
                <p:oleObj name="公式" r:id="rId8" imgW="358105" imgH="175197" progId="Equation.3">
                  <p:embed/>
                  <p:pic>
                    <p:nvPicPr>
                      <p:cNvPr id="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5334000"/>
                        <a:ext cx="1143000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258" name="Oval 90"/>
          <p:cNvSpPr>
            <a:spLocks noChangeArrowheads="1"/>
          </p:cNvSpPr>
          <p:nvPr/>
        </p:nvSpPr>
        <p:spPr bwMode="auto">
          <a:xfrm>
            <a:off x="6324600" y="5181600"/>
            <a:ext cx="76200" cy="762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135259" name="Object 91"/>
          <p:cNvGraphicFramePr>
            <a:graphicFrameLocks noChangeAspect="1"/>
          </p:cNvGraphicFramePr>
          <p:nvPr/>
        </p:nvGraphicFramePr>
        <p:xfrm>
          <a:off x="6705600" y="4191000"/>
          <a:ext cx="1176338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06" name="公式" r:id="rId10" imgW="365760" imgH="175197" progId="Equation.3">
                  <p:embed/>
                </p:oleObj>
              </mc:Choice>
              <mc:Fallback>
                <p:oleObj name="公式" r:id="rId10" imgW="365760" imgH="175197" progId="Equation.3">
                  <p:embed/>
                  <p:pic>
                    <p:nvPicPr>
                      <p:cNvPr id="0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4191000"/>
                        <a:ext cx="1176338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260" name="Object 92"/>
          <p:cNvGraphicFramePr>
            <a:graphicFrameLocks noChangeAspect="1"/>
          </p:cNvGraphicFramePr>
          <p:nvPr/>
        </p:nvGraphicFramePr>
        <p:xfrm>
          <a:off x="6248400" y="4800600"/>
          <a:ext cx="331788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07" name="公式" r:id="rId12" imgW="53163" imgH="53450" progId="Equation.3">
                  <p:embed/>
                </p:oleObj>
              </mc:Choice>
              <mc:Fallback>
                <p:oleObj name="公式" r:id="rId12" imgW="53163" imgH="53450" progId="Equation.3">
                  <p:embed/>
                  <p:pic>
                    <p:nvPicPr>
                      <p:cNvPr id="0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4800600"/>
                        <a:ext cx="331788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261" name="Object 93"/>
          <p:cNvGraphicFramePr>
            <a:graphicFrameLocks noChangeAspect="1"/>
          </p:cNvGraphicFramePr>
          <p:nvPr/>
        </p:nvGraphicFramePr>
        <p:xfrm>
          <a:off x="7924800" y="4419600"/>
          <a:ext cx="331788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08" name="公式" r:id="rId14" imgW="53163" imgH="129383" progId="Equation.3">
                  <p:embed/>
                </p:oleObj>
              </mc:Choice>
              <mc:Fallback>
                <p:oleObj name="公式" r:id="rId14" imgW="53163" imgH="129383" progId="Equation.3">
                  <p:embed/>
                  <p:pic>
                    <p:nvPicPr>
                      <p:cNvPr id="0" name="Object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4419600"/>
                        <a:ext cx="331788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262" name="Text Box 94"/>
          <p:cNvSpPr txBox="1">
            <a:spLocks noChangeArrowheads="1"/>
          </p:cNvSpPr>
          <p:nvPr/>
        </p:nvSpPr>
        <p:spPr bwMode="auto">
          <a:xfrm>
            <a:off x="228600" y="4343400"/>
            <a:ext cx="4419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 dirty="0" err="1">
                <a:latin typeface="Book Antiqua" panose="02040602050305030304" pitchFamily="18" charset="0"/>
                <a:ea typeface="楷体_GB2312" pitchFamily="49" charset="-122"/>
              </a:rPr>
              <a:t>C</a:t>
            </a:r>
            <a:r>
              <a:rPr lang="en-US" altLang="zh-CN" sz="2800" b="1" i="1" baseline="-25000" dirty="0" err="1">
                <a:latin typeface="Book Antiqua" panose="02040602050305030304" pitchFamily="18" charset="0"/>
                <a:ea typeface="楷体_GB2312" pitchFamily="49" charset="-122"/>
              </a:rPr>
              <a:t>R1</a:t>
            </a:r>
            <a:r>
              <a:rPr lang="zh-CN" altLang="en-US" sz="2800" b="1" i="1" dirty="0">
                <a:latin typeface="Book Antiqua" panose="02040602050305030304" pitchFamily="18" charset="0"/>
                <a:ea typeface="楷体_GB2312" pitchFamily="49" charset="-122"/>
              </a:rPr>
              <a:t>为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圆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C</a:t>
            </a:r>
            <a:r>
              <a:rPr lang="en-US" altLang="zh-CN" sz="2800" b="1" i="1" baseline="-25000" dirty="0">
                <a:latin typeface="Book Antiqua" panose="02040602050305030304" pitchFamily="18" charset="0"/>
                <a:ea typeface="楷体_GB2312" pitchFamily="49" charset="-122"/>
              </a:rPr>
              <a:t>R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内包含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且</a:t>
            </a:r>
            <a:r>
              <a:rPr lang="zh-CN" altLang="en-US" sz="2800" b="1" i="1" dirty="0">
                <a:latin typeface="Book Antiqua" panose="02040602050305030304" pitchFamily="18" charset="0"/>
                <a:ea typeface="楷体_GB2312" pitchFamily="49" charset="-122"/>
              </a:rPr>
              <a:t>与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C</a:t>
            </a:r>
            <a:r>
              <a:rPr lang="en-US" altLang="zh-CN" sz="2800" b="1" i="1" baseline="-25000" dirty="0">
                <a:latin typeface="Book Antiqua" panose="02040602050305030304" pitchFamily="18" charset="0"/>
                <a:ea typeface="楷体_GB2312" pitchFamily="49" charset="-122"/>
              </a:rPr>
              <a:t>R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同心的圆</a:t>
            </a:r>
          </a:p>
        </p:txBody>
      </p:sp>
      <p:grpSp>
        <p:nvGrpSpPr>
          <p:cNvPr id="135266" name="Group 98"/>
          <p:cNvGrpSpPr>
            <a:grpSpLocks/>
          </p:cNvGrpSpPr>
          <p:nvPr/>
        </p:nvGrpSpPr>
        <p:grpSpPr bwMode="auto">
          <a:xfrm>
            <a:off x="5867400" y="3886200"/>
            <a:ext cx="3276600" cy="2743200"/>
            <a:chOff x="3696" y="2448"/>
            <a:chExt cx="2064" cy="1728"/>
          </a:xfrm>
        </p:grpSpPr>
        <p:grpSp>
          <p:nvGrpSpPr>
            <p:cNvPr id="12304" name="Group 88"/>
            <p:cNvGrpSpPr>
              <a:grpSpLocks/>
            </p:cNvGrpSpPr>
            <p:nvPr/>
          </p:nvGrpSpPr>
          <p:grpSpPr bwMode="auto">
            <a:xfrm>
              <a:off x="3696" y="2448"/>
              <a:ext cx="1776" cy="1728"/>
              <a:chOff x="3696" y="2448"/>
              <a:chExt cx="1776" cy="1728"/>
            </a:xfrm>
          </p:grpSpPr>
          <p:sp>
            <p:nvSpPr>
              <p:cNvPr id="12307" name="Oval 81"/>
              <p:cNvSpPr>
                <a:spLocks noChangeArrowheads="1"/>
              </p:cNvSpPr>
              <p:nvPr/>
            </p:nvSpPr>
            <p:spPr bwMode="auto">
              <a:xfrm>
                <a:off x="3696" y="2448"/>
                <a:ext cx="1776" cy="172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/>
              </a:p>
            </p:txBody>
          </p:sp>
          <p:sp>
            <p:nvSpPr>
              <p:cNvPr id="12308" name="Oval 82"/>
              <p:cNvSpPr>
                <a:spLocks noChangeArrowheads="1"/>
              </p:cNvSpPr>
              <p:nvPr/>
            </p:nvSpPr>
            <p:spPr bwMode="auto">
              <a:xfrm>
                <a:off x="3874" y="2576"/>
                <a:ext cx="1480" cy="147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/>
              </a:p>
            </p:txBody>
          </p:sp>
          <p:sp>
            <p:nvSpPr>
              <p:cNvPr id="12309" name="Oval 83"/>
              <p:cNvSpPr>
                <a:spLocks noChangeArrowheads="1"/>
              </p:cNvSpPr>
              <p:nvPr/>
            </p:nvSpPr>
            <p:spPr bwMode="auto">
              <a:xfrm>
                <a:off x="4525" y="3280"/>
                <a:ext cx="118" cy="64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/>
              </a:p>
            </p:txBody>
          </p:sp>
          <p:sp>
            <p:nvSpPr>
              <p:cNvPr id="12310" name="Line 84"/>
              <p:cNvSpPr>
                <a:spLocks noChangeShapeType="1"/>
              </p:cNvSpPr>
              <p:nvPr/>
            </p:nvSpPr>
            <p:spPr bwMode="auto">
              <a:xfrm flipV="1">
                <a:off x="4584" y="2768"/>
                <a:ext cx="474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11" name="Line 85"/>
              <p:cNvSpPr>
                <a:spLocks noChangeShapeType="1"/>
              </p:cNvSpPr>
              <p:nvPr/>
            </p:nvSpPr>
            <p:spPr bwMode="auto">
              <a:xfrm flipH="1" flipV="1">
                <a:off x="3992" y="3280"/>
                <a:ext cx="592" cy="6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12" name="Oval 87"/>
              <p:cNvSpPr>
                <a:spLocks noChangeArrowheads="1"/>
              </p:cNvSpPr>
              <p:nvPr/>
            </p:nvSpPr>
            <p:spPr bwMode="auto">
              <a:xfrm>
                <a:off x="5040" y="2736"/>
                <a:ext cx="48" cy="48"/>
              </a:xfrm>
              <a:prstGeom prst="ellipse">
                <a:avLst/>
              </a:prstGeom>
              <a:solidFill>
                <a:srgbClr val="FF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/>
              </a:p>
            </p:txBody>
          </p:sp>
        </p:grpSp>
        <p:sp>
          <p:nvSpPr>
            <p:cNvPr id="12305" name="Rectangle 96"/>
            <p:cNvSpPr>
              <a:spLocks noChangeArrowheads="1"/>
            </p:cNvSpPr>
            <p:nvPr/>
          </p:nvSpPr>
          <p:spPr bwMode="auto">
            <a:xfrm>
              <a:off x="4896" y="3408"/>
              <a:ext cx="45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latin typeface="Book Antiqua" panose="02040602050305030304" pitchFamily="18" charset="0"/>
                  <a:ea typeface="楷体_GB2312" pitchFamily="49" charset="-122"/>
                </a:rPr>
                <a:t>C</a:t>
              </a:r>
              <a:r>
                <a:rPr lang="en-US" altLang="zh-CN" sz="2800" b="1" i="1" baseline="-25000">
                  <a:latin typeface="Book Antiqua" panose="02040602050305030304" pitchFamily="18" charset="0"/>
                  <a:ea typeface="楷体_GB2312" pitchFamily="49" charset="-122"/>
                </a:rPr>
                <a:t>R1</a:t>
              </a:r>
            </a:p>
          </p:txBody>
        </p:sp>
        <p:sp>
          <p:nvSpPr>
            <p:cNvPr id="12306" name="Rectangle 97"/>
            <p:cNvSpPr>
              <a:spLocks noChangeArrowheads="1"/>
            </p:cNvSpPr>
            <p:nvPr/>
          </p:nvSpPr>
          <p:spPr bwMode="auto">
            <a:xfrm>
              <a:off x="5381" y="3504"/>
              <a:ext cx="37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>
                  <a:latin typeface="Book Antiqua" panose="02040602050305030304" pitchFamily="18" charset="0"/>
                  <a:ea typeface="楷体_GB2312" pitchFamily="49" charset="-122"/>
                </a:rPr>
                <a:t>C</a:t>
              </a:r>
              <a:r>
                <a:rPr lang="en-US" altLang="zh-CN" sz="2800" b="1" i="1" baseline="-25000">
                  <a:latin typeface="Book Antiqua" panose="02040602050305030304" pitchFamily="18" charset="0"/>
                  <a:ea typeface="楷体_GB2312" pitchFamily="49" charset="-122"/>
                </a:rPr>
                <a:t>R</a:t>
              </a:r>
            </a:p>
          </p:txBody>
        </p:sp>
      </p:grpSp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271517"/>
              </p:ext>
            </p:extLst>
          </p:nvPr>
        </p:nvGraphicFramePr>
        <p:xfrm>
          <a:off x="107504" y="29026"/>
          <a:ext cx="3282950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74" name="公式" r:id="rId3" imgW="1257194" imgH="358030" progId="Equation.3">
                  <p:embed/>
                </p:oleObj>
              </mc:Choice>
              <mc:Fallback>
                <p:oleObj name="公式" r:id="rId3" imgW="1257194" imgH="358030" progId="Equation.3">
                  <p:embed/>
                  <p:pic>
                    <p:nvPicPr>
                      <p:cNvPr id="135228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29026"/>
                        <a:ext cx="3282950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406386"/>
              </p:ext>
            </p:extLst>
          </p:nvPr>
        </p:nvGraphicFramePr>
        <p:xfrm>
          <a:off x="107504" y="1124744"/>
          <a:ext cx="8205787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75" name="Equation" r:id="rId5" imgW="2247840" imgH="457200" progId="Equation.DSMT4">
                  <p:embed/>
                </p:oleObj>
              </mc:Choice>
              <mc:Fallback>
                <p:oleObj name="Equation" r:id="rId5" imgW="2247840" imgH="457200" progId="Equation.DSMT4">
                  <p:embed/>
                  <p:pic>
                    <p:nvPicPr>
                      <p:cNvPr id="135248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1124744"/>
                        <a:ext cx="8205787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5215602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7" name="Line 71"/>
          <p:cNvSpPr>
            <a:spLocks noChangeShapeType="1"/>
          </p:cNvSpPr>
          <p:nvPr/>
        </p:nvSpPr>
        <p:spPr bwMode="auto">
          <a:xfrm flipH="1">
            <a:off x="0" y="1219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90" name="Text Box 74"/>
          <p:cNvSpPr txBox="1">
            <a:spLocks noChangeArrowheads="1"/>
          </p:cNvSpPr>
          <p:nvPr/>
        </p:nvSpPr>
        <p:spPr bwMode="auto">
          <a:xfrm>
            <a:off x="-109538" y="11113"/>
            <a:ext cx="2765426" cy="95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证：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cauchy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公式</a:t>
            </a:r>
            <a:endParaRPr lang="en-US" altLang="zh-CN" sz="2800" b="1">
              <a:latin typeface="Book Antiqua" panose="02040602050305030304" pitchFamily="18" charset="0"/>
              <a:ea typeface="楷体_GB2312" pitchFamily="49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2.4</a:t>
            </a:r>
            <a:endParaRPr lang="zh-CN" altLang="en-US" sz="2800" b="1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pSp>
        <p:nvGrpSpPr>
          <p:cNvPr id="13316" name="Group 91"/>
          <p:cNvGrpSpPr>
            <a:grpSpLocks/>
          </p:cNvGrpSpPr>
          <p:nvPr/>
        </p:nvGrpSpPr>
        <p:grpSpPr bwMode="auto">
          <a:xfrm>
            <a:off x="5867400" y="3886200"/>
            <a:ext cx="2819400" cy="2743200"/>
            <a:chOff x="3696" y="2448"/>
            <a:chExt cx="1776" cy="1728"/>
          </a:xfrm>
        </p:grpSpPr>
        <p:grpSp>
          <p:nvGrpSpPr>
            <p:cNvPr id="13326" name="Group 77"/>
            <p:cNvGrpSpPr>
              <a:grpSpLocks/>
            </p:cNvGrpSpPr>
            <p:nvPr/>
          </p:nvGrpSpPr>
          <p:grpSpPr bwMode="auto">
            <a:xfrm>
              <a:off x="3696" y="2448"/>
              <a:ext cx="1776" cy="1728"/>
              <a:chOff x="3696" y="2448"/>
              <a:chExt cx="1776" cy="1728"/>
            </a:xfrm>
          </p:grpSpPr>
          <p:sp>
            <p:nvSpPr>
              <p:cNvPr id="13332" name="Oval 78"/>
              <p:cNvSpPr>
                <a:spLocks noChangeArrowheads="1"/>
              </p:cNvSpPr>
              <p:nvPr/>
            </p:nvSpPr>
            <p:spPr bwMode="auto">
              <a:xfrm>
                <a:off x="3696" y="2448"/>
                <a:ext cx="1776" cy="172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/>
              </a:p>
            </p:txBody>
          </p:sp>
          <p:sp>
            <p:nvSpPr>
              <p:cNvPr id="13333" name="Oval 79"/>
              <p:cNvSpPr>
                <a:spLocks noChangeArrowheads="1"/>
              </p:cNvSpPr>
              <p:nvPr/>
            </p:nvSpPr>
            <p:spPr bwMode="auto">
              <a:xfrm>
                <a:off x="3874" y="2576"/>
                <a:ext cx="1480" cy="147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/>
              </a:p>
            </p:txBody>
          </p:sp>
          <p:sp>
            <p:nvSpPr>
              <p:cNvPr id="13334" name="Oval 80"/>
              <p:cNvSpPr>
                <a:spLocks noChangeArrowheads="1"/>
              </p:cNvSpPr>
              <p:nvPr/>
            </p:nvSpPr>
            <p:spPr bwMode="auto">
              <a:xfrm>
                <a:off x="4525" y="3280"/>
                <a:ext cx="118" cy="64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/>
              </a:p>
            </p:txBody>
          </p:sp>
          <p:sp>
            <p:nvSpPr>
              <p:cNvPr id="13335" name="Line 81"/>
              <p:cNvSpPr>
                <a:spLocks noChangeShapeType="1"/>
              </p:cNvSpPr>
              <p:nvPr/>
            </p:nvSpPr>
            <p:spPr bwMode="auto">
              <a:xfrm flipV="1">
                <a:off x="4584" y="2768"/>
                <a:ext cx="474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36" name="Line 82"/>
              <p:cNvSpPr>
                <a:spLocks noChangeShapeType="1"/>
              </p:cNvSpPr>
              <p:nvPr/>
            </p:nvSpPr>
            <p:spPr bwMode="auto">
              <a:xfrm flipH="1" flipV="1">
                <a:off x="3992" y="3280"/>
                <a:ext cx="592" cy="6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37" name="Oval 83"/>
              <p:cNvSpPr>
                <a:spLocks noChangeArrowheads="1"/>
              </p:cNvSpPr>
              <p:nvPr/>
            </p:nvSpPr>
            <p:spPr bwMode="auto">
              <a:xfrm>
                <a:off x="5040" y="2736"/>
                <a:ext cx="48" cy="48"/>
              </a:xfrm>
              <a:prstGeom prst="ellipse">
                <a:avLst/>
              </a:prstGeom>
              <a:solidFill>
                <a:srgbClr val="FF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/>
              </a:p>
            </p:txBody>
          </p:sp>
        </p:grpSp>
        <p:graphicFrame>
          <p:nvGraphicFramePr>
            <p:cNvPr id="13327" name="Object 84"/>
            <p:cNvGraphicFramePr>
              <a:graphicFrameLocks noChangeAspect="1"/>
            </p:cNvGraphicFramePr>
            <p:nvPr/>
          </p:nvGraphicFramePr>
          <p:xfrm>
            <a:off x="3984" y="3360"/>
            <a:ext cx="720" cy="4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544" name="公式" r:id="rId3" imgW="358105" imgH="175197" progId="Equation.3">
                    <p:embed/>
                  </p:oleObj>
                </mc:Choice>
                <mc:Fallback>
                  <p:oleObj name="公式" r:id="rId3" imgW="358105" imgH="175197" progId="Equation.3">
                    <p:embed/>
                    <p:pic>
                      <p:nvPicPr>
                        <p:cNvPr id="0" name="Object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3360"/>
                          <a:ext cx="720" cy="4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8" name="Oval 85"/>
            <p:cNvSpPr>
              <a:spLocks noChangeArrowheads="1"/>
            </p:cNvSpPr>
            <p:nvPr/>
          </p:nvSpPr>
          <p:spPr bwMode="auto">
            <a:xfrm>
              <a:off x="3984" y="3264"/>
              <a:ext cx="48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13329" name="Object 86"/>
            <p:cNvGraphicFramePr>
              <a:graphicFrameLocks noChangeAspect="1"/>
            </p:cNvGraphicFramePr>
            <p:nvPr/>
          </p:nvGraphicFramePr>
          <p:xfrm>
            <a:off x="4224" y="2640"/>
            <a:ext cx="741" cy="4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545" name="公式" r:id="rId5" imgW="365760" imgH="175197" progId="Equation.3">
                    <p:embed/>
                  </p:oleObj>
                </mc:Choice>
                <mc:Fallback>
                  <p:oleObj name="公式" r:id="rId5" imgW="365760" imgH="175197" progId="Equation.3">
                    <p:embed/>
                    <p:pic>
                      <p:nvPicPr>
                        <p:cNvPr id="0" name="Object 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2640"/>
                          <a:ext cx="741" cy="4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30" name="Object 87"/>
            <p:cNvGraphicFramePr>
              <a:graphicFrameLocks noChangeAspect="1"/>
            </p:cNvGraphicFramePr>
            <p:nvPr/>
          </p:nvGraphicFramePr>
          <p:xfrm>
            <a:off x="3936" y="3024"/>
            <a:ext cx="209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546" name="公式" r:id="rId7" imgW="53163" imgH="53450" progId="Equation.3">
                    <p:embed/>
                  </p:oleObj>
                </mc:Choice>
                <mc:Fallback>
                  <p:oleObj name="公式" r:id="rId7" imgW="53163" imgH="53450" progId="Equation.3">
                    <p:embed/>
                    <p:pic>
                      <p:nvPicPr>
                        <p:cNvPr id="0" name="Object 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3024"/>
                          <a:ext cx="209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31" name="Object 88"/>
            <p:cNvGraphicFramePr>
              <a:graphicFrameLocks noChangeAspect="1"/>
            </p:cNvGraphicFramePr>
            <p:nvPr/>
          </p:nvGraphicFramePr>
          <p:xfrm>
            <a:off x="4992" y="2784"/>
            <a:ext cx="209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547" name="公式" r:id="rId9" imgW="53163" imgH="129383" progId="Equation.3">
                    <p:embed/>
                  </p:oleObj>
                </mc:Choice>
                <mc:Fallback>
                  <p:oleObj name="公式" r:id="rId9" imgW="53163" imgH="129383" progId="Equation.3">
                    <p:embed/>
                    <p:pic>
                      <p:nvPicPr>
                        <p:cNvPr id="0" name="Object 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2784"/>
                          <a:ext cx="209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306" name="Object 90"/>
          <p:cNvGraphicFramePr>
            <a:graphicFrameLocks noChangeAspect="1"/>
          </p:cNvGraphicFramePr>
          <p:nvPr/>
        </p:nvGraphicFramePr>
        <p:xfrm>
          <a:off x="2743200" y="228600"/>
          <a:ext cx="5241925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48" name="公式" r:id="rId11" imgW="1409877" imgH="358030" progId="Equation.3">
                  <p:embed/>
                </p:oleObj>
              </mc:Choice>
              <mc:Fallback>
                <p:oleObj name="公式" r:id="rId11" imgW="1409877" imgH="358030" progId="Equation.3">
                  <p:embed/>
                  <p:pic>
                    <p:nvPicPr>
                      <p:cNvPr id="0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28600"/>
                        <a:ext cx="5241925" cy="107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08" name="Object 92"/>
          <p:cNvGraphicFramePr>
            <a:graphicFrameLocks noChangeAspect="1"/>
          </p:cNvGraphicFramePr>
          <p:nvPr/>
        </p:nvGraphicFramePr>
        <p:xfrm>
          <a:off x="457200" y="1295400"/>
          <a:ext cx="3384550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49" name="公式" r:id="rId13" imgW="1386911" imgH="358030" progId="Equation.3">
                  <p:embed/>
                </p:oleObj>
              </mc:Choice>
              <mc:Fallback>
                <p:oleObj name="公式" r:id="rId13" imgW="1386911" imgH="358030" progId="Equation.3">
                  <p:embed/>
                  <p:pic>
                    <p:nvPicPr>
                      <p:cNvPr id="0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295400"/>
                        <a:ext cx="3384550" cy="107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09" name="Object 93"/>
          <p:cNvGraphicFramePr>
            <a:graphicFrameLocks noChangeAspect="1"/>
          </p:cNvGraphicFramePr>
          <p:nvPr/>
        </p:nvGraphicFramePr>
        <p:xfrm>
          <a:off x="3886200" y="1295400"/>
          <a:ext cx="4002088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50" name="公式" r:id="rId15" imgW="1653575" imgH="358030" progId="Equation.3">
                  <p:embed/>
                </p:oleObj>
              </mc:Choice>
              <mc:Fallback>
                <p:oleObj name="公式" r:id="rId15" imgW="1653575" imgH="358030" progId="Equation.3">
                  <p:embed/>
                  <p:pic>
                    <p:nvPicPr>
                      <p:cNvPr id="0" name="Object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295400"/>
                        <a:ext cx="4002088" cy="107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1" name="Object 95"/>
          <p:cNvGraphicFramePr>
            <a:graphicFrameLocks noChangeAspect="1"/>
          </p:cNvGraphicFramePr>
          <p:nvPr/>
        </p:nvGraphicFramePr>
        <p:xfrm>
          <a:off x="1295400" y="2438400"/>
          <a:ext cx="5502275" cy="139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51" name="公式" r:id="rId17" imgW="2301311" imgH="480201" progId="Equation.3">
                  <p:embed/>
                </p:oleObj>
              </mc:Choice>
              <mc:Fallback>
                <p:oleObj name="公式" r:id="rId17" imgW="2301311" imgH="480201" progId="Equation.3">
                  <p:embed/>
                  <p:pic>
                    <p:nvPicPr>
                      <p:cNvPr id="0" name="Object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438400"/>
                        <a:ext cx="5502275" cy="1395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2" name="Object 96"/>
          <p:cNvGraphicFramePr>
            <a:graphicFrameLocks noChangeAspect="1"/>
          </p:cNvGraphicFramePr>
          <p:nvPr/>
        </p:nvGraphicFramePr>
        <p:xfrm>
          <a:off x="7613650" y="2514600"/>
          <a:ext cx="153035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52" name="公式" r:id="rId19" imgW="586917" imgH="403844" progId="Equation.3">
                  <p:embed/>
                </p:oleObj>
              </mc:Choice>
              <mc:Fallback>
                <p:oleObj name="公式" r:id="rId19" imgW="586917" imgH="403844" progId="Equation.3">
                  <p:embed/>
                  <p:pic>
                    <p:nvPicPr>
                      <p:cNvPr id="0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3650" y="2514600"/>
                        <a:ext cx="153035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3" name="Object 97"/>
          <p:cNvGraphicFramePr>
            <a:graphicFrameLocks noChangeAspect="1"/>
          </p:cNvGraphicFramePr>
          <p:nvPr/>
        </p:nvGraphicFramePr>
        <p:xfrm>
          <a:off x="1219200" y="3962400"/>
          <a:ext cx="3089275" cy="126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53" name="公式" r:id="rId21" imgW="1257194" imgH="434387" progId="Equation.3">
                  <p:embed/>
                </p:oleObj>
              </mc:Choice>
              <mc:Fallback>
                <p:oleObj name="公式" r:id="rId21" imgW="1257194" imgH="434387" progId="Equation.3">
                  <p:embed/>
                  <p:pic>
                    <p:nvPicPr>
                      <p:cNvPr id="0" name="Object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962400"/>
                        <a:ext cx="3089275" cy="1268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4" name="Object 98"/>
          <p:cNvGraphicFramePr>
            <a:graphicFrameLocks noChangeAspect="1"/>
          </p:cNvGraphicFramePr>
          <p:nvPr/>
        </p:nvGraphicFramePr>
        <p:xfrm>
          <a:off x="1371600" y="5410200"/>
          <a:ext cx="2295525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54" name="公式" r:id="rId23" imgW="914400" imgH="380937" progId="Equation.3">
                  <p:embed/>
                </p:oleObj>
              </mc:Choice>
              <mc:Fallback>
                <p:oleObj name="公式" r:id="rId23" imgW="914400" imgH="380937" progId="Equation.3">
                  <p:embed/>
                  <p:pic>
                    <p:nvPicPr>
                      <p:cNvPr id="0" name="Object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410200"/>
                        <a:ext cx="2295525" cy="1141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4" name="Rectangle 99"/>
          <p:cNvSpPr>
            <a:spLocks noChangeArrowheads="1"/>
          </p:cNvSpPr>
          <p:nvPr/>
        </p:nvSpPr>
        <p:spPr bwMode="auto">
          <a:xfrm>
            <a:off x="8302625" y="6019800"/>
            <a:ext cx="6016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C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R</a:t>
            </a:r>
          </a:p>
        </p:txBody>
      </p:sp>
      <p:sp>
        <p:nvSpPr>
          <p:cNvPr id="13325" name="Rectangle 100"/>
          <p:cNvSpPr>
            <a:spLocks noChangeArrowheads="1"/>
          </p:cNvSpPr>
          <p:nvPr/>
        </p:nvSpPr>
        <p:spPr bwMode="auto">
          <a:xfrm>
            <a:off x="7696200" y="5486400"/>
            <a:ext cx="7223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C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R1</a:t>
            </a:r>
          </a:p>
        </p:txBody>
      </p:sp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84" name="Text Box 92"/>
          <p:cNvSpPr txBox="1">
            <a:spLocks noChangeArrowheads="1"/>
          </p:cNvSpPr>
          <p:nvPr/>
        </p:nvSpPr>
        <p:spPr bwMode="auto">
          <a:xfrm>
            <a:off x="0" y="3805238"/>
            <a:ext cx="2133600" cy="95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而由</a:t>
            </a:r>
            <a:r>
              <a:rPr lang="en-US" altLang="zh-CN" sz="2800" b="1" dirty="0" err="1">
                <a:latin typeface="Book Antiqua" panose="02040602050305030304" pitchFamily="18" charset="0"/>
                <a:ea typeface="楷体_GB2312" pitchFamily="49" charset="-122"/>
              </a:rPr>
              <a:t>cauchy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公式</a:t>
            </a:r>
          </a:p>
        </p:txBody>
      </p:sp>
      <p:graphicFrame>
        <p:nvGraphicFramePr>
          <p:cNvPr id="136298" name="Object 106"/>
          <p:cNvGraphicFramePr>
            <a:graphicFrameLocks noChangeAspect="1"/>
          </p:cNvGraphicFramePr>
          <p:nvPr/>
        </p:nvGraphicFramePr>
        <p:xfrm>
          <a:off x="0" y="0"/>
          <a:ext cx="5241925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25" name="公式" r:id="rId3" imgW="1409877" imgH="358030" progId="Equation.3">
                  <p:embed/>
                </p:oleObj>
              </mc:Choice>
              <mc:Fallback>
                <p:oleObj name="公式" r:id="rId3" imgW="1409877" imgH="358030" progId="Equation.3">
                  <p:embed/>
                  <p:pic>
                    <p:nvPicPr>
                      <p:cNvPr id="0" name="Object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5241925" cy="107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305" name="Object 113"/>
          <p:cNvGraphicFramePr>
            <a:graphicFrameLocks noChangeAspect="1"/>
          </p:cNvGraphicFramePr>
          <p:nvPr/>
        </p:nvGraphicFramePr>
        <p:xfrm>
          <a:off x="1143000" y="990600"/>
          <a:ext cx="6808788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26" name="公式" r:id="rId5" imgW="1851766" imgH="380937" progId="Equation.3">
                  <p:embed/>
                </p:oleObj>
              </mc:Choice>
              <mc:Fallback>
                <p:oleObj name="公式" r:id="rId5" imgW="1851766" imgH="380937" progId="Equation.3">
                  <p:embed/>
                  <p:pic>
                    <p:nvPicPr>
                      <p:cNvPr id="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990600"/>
                        <a:ext cx="6808788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306" name="Object 114"/>
          <p:cNvGraphicFramePr>
            <a:graphicFrameLocks noChangeAspect="1"/>
          </p:cNvGraphicFramePr>
          <p:nvPr/>
        </p:nvGraphicFramePr>
        <p:xfrm>
          <a:off x="990600" y="2362200"/>
          <a:ext cx="7920038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27" name="公式" r:id="rId7" imgW="2415717" imgH="358030" progId="Equation.3">
                  <p:embed/>
                </p:oleObj>
              </mc:Choice>
              <mc:Fallback>
                <p:oleObj name="公式" r:id="rId7" imgW="2415717" imgH="358030" progId="Equation.3">
                  <p:embed/>
                  <p:pic>
                    <p:nvPicPr>
                      <p:cNvPr id="0" name="Object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362200"/>
                        <a:ext cx="7920038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307" name="Object 115"/>
          <p:cNvGraphicFramePr>
            <a:graphicFrameLocks noChangeAspect="1"/>
          </p:cNvGraphicFramePr>
          <p:nvPr/>
        </p:nvGraphicFramePr>
        <p:xfrm>
          <a:off x="2133600" y="3733800"/>
          <a:ext cx="5686425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28" name="公式" r:id="rId9" imgW="1691853" imgH="358030" progId="Equation.3">
                  <p:embed/>
                </p:oleObj>
              </mc:Choice>
              <mc:Fallback>
                <p:oleObj name="公式" r:id="rId9" imgW="1691853" imgH="358030" progId="Equation.3">
                  <p:embed/>
                  <p:pic>
                    <p:nvPicPr>
                      <p:cNvPr id="0" name="Object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733800"/>
                        <a:ext cx="5686425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308" name="AutoShape 116"/>
          <p:cNvSpPr>
            <a:spLocks noChangeArrowheads="1"/>
          </p:cNvSpPr>
          <p:nvPr/>
        </p:nvSpPr>
        <p:spPr bwMode="auto">
          <a:xfrm>
            <a:off x="228600" y="5486400"/>
            <a:ext cx="609600" cy="533400"/>
          </a:xfrm>
          <a:prstGeom prst="rightArrow">
            <a:avLst>
              <a:gd name="adj1" fmla="val 50000"/>
              <a:gd name="adj2" fmla="val 28571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136309" name="Object 117"/>
          <p:cNvGraphicFramePr>
            <a:graphicFrameLocks noChangeAspect="1"/>
          </p:cNvGraphicFramePr>
          <p:nvPr/>
        </p:nvGraphicFramePr>
        <p:xfrm>
          <a:off x="1371600" y="5375275"/>
          <a:ext cx="344805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29" name="公式" r:id="rId11" imgW="1257194" imgH="358030" progId="Equation.3">
                  <p:embed/>
                </p:oleObj>
              </mc:Choice>
              <mc:Fallback>
                <p:oleObj name="公式" r:id="rId11" imgW="1257194" imgH="358030" progId="Equation.3">
                  <p:embed/>
                  <p:pic>
                    <p:nvPicPr>
                      <p:cNvPr id="0" name="Object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375275"/>
                        <a:ext cx="3448050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310" name="Object 118"/>
          <p:cNvGraphicFramePr>
            <a:graphicFrameLocks noChangeAspect="1"/>
          </p:cNvGraphicFramePr>
          <p:nvPr/>
        </p:nvGraphicFramePr>
        <p:xfrm>
          <a:off x="5562600" y="5181600"/>
          <a:ext cx="22860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30" name="公式" r:id="rId13" imgW="777453" imgH="342759" progId="Equation.3">
                  <p:embed/>
                </p:oleObj>
              </mc:Choice>
              <mc:Fallback>
                <p:oleObj name="公式" r:id="rId13" imgW="777453" imgH="342759" progId="Equation.3">
                  <p:embed/>
                  <p:pic>
                    <p:nvPicPr>
                      <p:cNvPr id="0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5181600"/>
                        <a:ext cx="228600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311" name="Line 119"/>
          <p:cNvSpPr>
            <a:spLocks noChangeShapeType="1"/>
          </p:cNvSpPr>
          <p:nvPr/>
        </p:nvSpPr>
        <p:spPr bwMode="auto">
          <a:xfrm flipH="1">
            <a:off x="0" y="35814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50095"/>
            <a:ext cx="7772400" cy="1143000"/>
          </a:xfrm>
        </p:spPr>
        <p:txBody>
          <a:bodyPr/>
          <a:lstStyle/>
          <a:p>
            <a:r>
              <a:rPr lang="zh-CN" altLang="en-US" dirty="0"/>
              <a:t>泰勒公式的历史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042" y="188640"/>
            <a:ext cx="2381659" cy="3050307"/>
          </a:xfrm>
          <a:prstGeom prst="rect">
            <a:avLst/>
          </a:prstGeom>
        </p:spPr>
      </p:pic>
      <p:sp>
        <p:nvSpPr>
          <p:cNvPr id="4" name="Text Box 92"/>
          <p:cNvSpPr txBox="1">
            <a:spLocks noChangeArrowheads="1"/>
          </p:cNvSpPr>
          <p:nvPr/>
        </p:nvSpPr>
        <p:spPr bwMode="auto">
          <a:xfrm>
            <a:off x="6498048" y="3251924"/>
            <a:ext cx="21336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布鲁克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·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泰勒</a:t>
            </a:r>
            <a:endParaRPr lang="en-US" altLang="zh-CN" sz="2800" b="1" dirty="0">
              <a:latin typeface="Book Antiqua" panose="02040602050305030304" pitchFamily="18" charset="0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（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1685-1731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）</a:t>
            </a:r>
          </a:p>
        </p:txBody>
      </p:sp>
      <p:sp>
        <p:nvSpPr>
          <p:cNvPr id="5" name="Text Box 92"/>
          <p:cNvSpPr txBox="1">
            <a:spLocks noChangeArrowheads="1"/>
          </p:cNvSpPr>
          <p:nvPr/>
        </p:nvSpPr>
        <p:spPr bwMode="auto">
          <a:xfrm>
            <a:off x="32899" y="919957"/>
            <a:ext cx="649217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1687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年格雷戈里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—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牛顿插值公式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《</a:t>
            </a:r>
            <a:r>
              <a:rPr lang="zh-CN" altLang="en-US" dirty="0"/>
              <a:t>自然哲学的数学原理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》</a:t>
            </a:r>
            <a:endParaRPr lang="zh-CN" altLang="en-US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6" name="Text Box 92"/>
          <p:cNvSpPr txBox="1">
            <a:spLocks noChangeArrowheads="1"/>
          </p:cNvSpPr>
          <p:nvPr/>
        </p:nvSpPr>
        <p:spPr bwMode="auto">
          <a:xfrm>
            <a:off x="32899" y="3892773"/>
            <a:ext cx="64921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1712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年布鲁克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·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泰勒写给他导师的信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12" y="2706177"/>
            <a:ext cx="5380186" cy="7392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894" y="2138635"/>
            <a:ext cx="2743438" cy="457240"/>
          </a:xfrm>
          <a:prstGeom prst="rect">
            <a:avLst/>
          </a:prstGeom>
        </p:spPr>
      </p:pic>
      <p:sp>
        <p:nvSpPr>
          <p:cNvPr id="9" name="Text Box 92"/>
          <p:cNvSpPr txBox="1">
            <a:spLocks noChangeArrowheads="1"/>
          </p:cNvSpPr>
          <p:nvPr/>
        </p:nvSpPr>
        <p:spPr bwMode="auto">
          <a:xfrm>
            <a:off x="0" y="5069819"/>
            <a:ext cx="864096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1820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（？）年柯西解决了泰勒级数的收敛性问题并将其延拓到复数域</a:t>
            </a:r>
          </a:p>
        </p:txBody>
      </p:sp>
      <p:sp>
        <p:nvSpPr>
          <p:cNvPr id="10" name="椭圆 9"/>
          <p:cNvSpPr/>
          <p:nvPr/>
        </p:nvSpPr>
        <p:spPr bwMode="auto">
          <a:xfrm>
            <a:off x="2555776" y="2028333"/>
            <a:ext cx="1152128" cy="59083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Text Box 92"/>
          <p:cNvSpPr txBox="1">
            <a:spLocks noChangeArrowheads="1"/>
          </p:cNvSpPr>
          <p:nvPr/>
        </p:nvSpPr>
        <p:spPr bwMode="auto">
          <a:xfrm>
            <a:off x="6371373" y="4055891"/>
            <a:ext cx="24793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Book Antiqua" panose="02040602050305030304" pitchFamily="18" charset="0"/>
                <a:ea typeface="楷体_GB2312" pitchFamily="49" charset="-122"/>
              </a:rPr>
              <a:t>牛顿</a:t>
            </a:r>
            <a:r>
              <a:rPr lang="en-US" altLang="zh-CN" sz="2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Book Antiqua" panose="02040602050305030304" pitchFamily="18" charset="0"/>
                <a:ea typeface="楷体_GB2312" pitchFamily="49" charset="-122"/>
              </a:rPr>
              <a:t>-</a:t>
            </a:r>
            <a:r>
              <a:rPr lang="zh-CN" altLang="en-US" sz="2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Book Antiqua" panose="02040602050305030304" pitchFamily="18" charset="0"/>
                <a:ea typeface="楷体_GB2312" pitchFamily="49" charset="-122"/>
              </a:rPr>
              <a:t>莱布尼兹的仲裁</a:t>
            </a:r>
          </a:p>
        </p:txBody>
      </p:sp>
    </p:spTree>
    <p:extLst>
      <p:ext uri="{BB962C8B-B14F-4D97-AF65-F5344CB8AC3E}">
        <p14:creationId xmlns:p14="http://schemas.microsoft.com/office/powerpoint/2010/main" val="1253368480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620688"/>
            <a:ext cx="1008112" cy="58477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延拓</a:t>
            </a:r>
          </a:p>
        </p:txBody>
      </p:sp>
      <p:cxnSp>
        <p:nvCxnSpPr>
          <p:cNvPr id="4" name="直接箭头连接符 3"/>
          <p:cNvCxnSpPr/>
          <p:nvPr/>
        </p:nvCxnSpPr>
        <p:spPr bwMode="auto">
          <a:xfrm>
            <a:off x="1403648" y="913075"/>
            <a:ext cx="15121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731762"/>
              </p:ext>
            </p:extLst>
          </p:nvPr>
        </p:nvGraphicFramePr>
        <p:xfrm>
          <a:off x="1685815" y="420519"/>
          <a:ext cx="941969" cy="40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16" name="Equation" r:id="rId3" imgW="507960" imgH="215640" progId="Equation.DSMT4">
                  <p:embed/>
                </p:oleObj>
              </mc:Choice>
              <mc:Fallback>
                <p:oleObj name="Equation" r:id="rId3" imgW="5079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5815" y="420519"/>
                        <a:ext cx="941969" cy="40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94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3275856" y="559246"/>
            <a:ext cx="16273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复变函数</a:t>
            </a:r>
          </a:p>
        </p:txBody>
      </p:sp>
      <p:cxnSp>
        <p:nvCxnSpPr>
          <p:cNvPr id="8" name="直接箭头连接符 7"/>
          <p:cNvCxnSpPr/>
          <p:nvPr/>
        </p:nvCxnSpPr>
        <p:spPr bwMode="auto">
          <a:xfrm>
            <a:off x="5004048" y="879423"/>
            <a:ext cx="15121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9" name="Text Box 194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6617039" y="559246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微分，积分</a:t>
            </a:r>
          </a:p>
        </p:txBody>
      </p:sp>
      <p:cxnSp>
        <p:nvCxnSpPr>
          <p:cNvPr id="10" name="直接箭头连接符 9"/>
          <p:cNvCxnSpPr/>
          <p:nvPr/>
        </p:nvCxnSpPr>
        <p:spPr bwMode="auto">
          <a:xfrm>
            <a:off x="1259632" y="1484784"/>
            <a:ext cx="1584176" cy="10801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332114"/>
              </p:ext>
            </p:extLst>
          </p:nvPr>
        </p:nvGraphicFramePr>
        <p:xfrm>
          <a:off x="1709031" y="1428587"/>
          <a:ext cx="685378" cy="569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17" name="Equation" r:id="rId6" imgW="152280" imgH="126720" progId="Equation.DSMT4">
                  <p:embed/>
                </p:oleObj>
              </mc:Choice>
              <mc:Fallback>
                <p:oleObj name="Equation" r:id="rId6" imgW="152280" imgH="12672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09031" y="1428587"/>
                        <a:ext cx="685378" cy="569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94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3303565" y="2204864"/>
            <a:ext cx="54534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？</a:t>
            </a:r>
          </a:p>
        </p:txBody>
      </p:sp>
      <p:cxnSp>
        <p:nvCxnSpPr>
          <p:cNvPr id="16" name="直接箭头连接符 15"/>
          <p:cNvCxnSpPr/>
          <p:nvPr/>
        </p:nvCxnSpPr>
        <p:spPr bwMode="auto">
          <a:xfrm>
            <a:off x="744761" y="1678517"/>
            <a:ext cx="2099047" cy="40547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9" name="Text Box 194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626279" y="3200333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连续、可微</a:t>
            </a:r>
          </a:p>
        </p:txBody>
      </p:sp>
      <p:sp>
        <p:nvSpPr>
          <p:cNvPr id="20" name="Text Box 194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3275856" y="5733256"/>
            <a:ext cx="54534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？</a:t>
            </a:r>
          </a:p>
        </p:txBody>
      </p:sp>
      <p:cxnSp>
        <p:nvCxnSpPr>
          <p:cNvPr id="21" name="直接箭头连接符 20"/>
          <p:cNvCxnSpPr/>
          <p:nvPr/>
        </p:nvCxnSpPr>
        <p:spPr bwMode="auto">
          <a:xfrm>
            <a:off x="4903225" y="1205463"/>
            <a:ext cx="648072" cy="7057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5" name="Text Box 194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6957948" y="1815005"/>
            <a:ext cx="16273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解析延拓</a:t>
            </a:r>
          </a:p>
        </p:txBody>
      </p:sp>
      <p:cxnSp>
        <p:nvCxnSpPr>
          <p:cNvPr id="27" name="直接箭头连接符 26"/>
          <p:cNvCxnSpPr/>
          <p:nvPr/>
        </p:nvCxnSpPr>
        <p:spPr bwMode="auto">
          <a:xfrm flipV="1">
            <a:off x="6471158" y="2076615"/>
            <a:ext cx="291761" cy="25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0" name="Text Box 194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5498580" y="1818623"/>
            <a:ext cx="9060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级数</a:t>
            </a:r>
          </a:p>
        </p:txBody>
      </p:sp>
      <p:cxnSp>
        <p:nvCxnSpPr>
          <p:cNvPr id="31" name="直接箭头连接符 30"/>
          <p:cNvCxnSpPr/>
          <p:nvPr/>
        </p:nvCxnSpPr>
        <p:spPr bwMode="auto">
          <a:xfrm flipH="1">
            <a:off x="4020975" y="2204864"/>
            <a:ext cx="1477606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" name="文本框 2"/>
          <p:cNvSpPr txBox="1"/>
          <p:nvPr/>
        </p:nvSpPr>
        <p:spPr>
          <a:xfrm>
            <a:off x="6078843" y="3933056"/>
            <a:ext cx="13681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科研</a:t>
            </a:r>
            <a:endParaRPr lang="en-US" altLang="zh-CN" dirty="0"/>
          </a:p>
          <a:p>
            <a:r>
              <a:rPr lang="en-US" altLang="zh-CN" dirty="0"/>
              <a:t>&amp;</a:t>
            </a:r>
            <a:r>
              <a:rPr lang="zh-CN" altLang="en-US" dirty="0"/>
              <a:t>考试</a:t>
            </a:r>
          </a:p>
        </p:txBody>
      </p:sp>
    </p:spTree>
    <p:extLst>
      <p:ext uri="{BB962C8B-B14F-4D97-AF65-F5344CB8AC3E}">
        <p14:creationId xmlns:p14="http://schemas.microsoft.com/office/powerpoint/2010/main" val="670083741"/>
      </p:ext>
    </p:ext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61" name="Text Box 1069"/>
          <p:cNvSpPr txBox="1">
            <a:spLocks noChangeArrowheads="1"/>
          </p:cNvSpPr>
          <p:nvPr/>
        </p:nvSpPr>
        <p:spPr bwMode="auto">
          <a:xfrm>
            <a:off x="5334000" y="3048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展开</a:t>
            </a:r>
          </a:p>
        </p:txBody>
      </p:sp>
      <p:sp>
        <p:nvSpPr>
          <p:cNvPr id="137262" name="Rectangle 1070"/>
          <p:cNvSpPr>
            <a:spLocks noChangeArrowheads="1"/>
          </p:cNvSpPr>
          <p:nvPr/>
        </p:nvSpPr>
        <p:spPr bwMode="auto">
          <a:xfrm>
            <a:off x="0" y="304800"/>
            <a:ext cx="350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例：在</a:t>
            </a:r>
            <a:r>
              <a:rPr lang="en-US" altLang="zh-CN" sz="2800" b="1" i="1">
                <a:latin typeface="Book Antiqua" panose="02040602050305030304" pitchFamily="18" charset="0"/>
              </a:rPr>
              <a:t>z</a:t>
            </a:r>
            <a:r>
              <a:rPr lang="en-US" altLang="zh-CN" sz="2800" b="1" i="1" baseline="-25000">
                <a:latin typeface="Book Antiqua" panose="02040602050305030304" pitchFamily="18" charset="0"/>
              </a:rPr>
              <a:t>0</a:t>
            </a:r>
            <a:r>
              <a:rPr lang="en-US" altLang="zh-CN" sz="2800" b="1">
                <a:latin typeface="Book Antiqua" panose="02040602050305030304" pitchFamily="18" charset="0"/>
              </a:rPr>
              <a:t>=0</a:t>
            </a:r>
            <a:r>
              <a:rPr lang="zh-CN" altLang="en-US" sz="2800" b="1">
                <a:latin typeface="Book Antiqua" panose="02040602050305030304" pitchFamily="18" charset="0"/>
              </a:rPr>
              <a:t>邻域上把</a:t>
            </a:r>
          </a:p>
        </p:txBody>
      </p:sp>
      <p:sp>
        <p:nvSpPr>
          <p:cNvPr id="137265" name="Rectangle 1073"/>
          <p:cNvSpPr>
            <a:spLocks noChangeArrowheads="1"/>
          </p:cNvSpPr>
          <p:nvPr/>
        </p:nvSpPr>
        <p:spPr bwMode="auto">
          <a:xfrm>
            <a:off x="0" y="2514600"/>
            <a:ext cx="175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公比为</a:t>
            </a:r>
          </a:p>
        </p:txBody>
      </p:sp>
      <p:graphicFrame>
        <p:nvGraphicFramePr>
          <p:cNvPr id="137267" name="Object 1075"/>
          <p:cNvGraphicFramePr>
            <a:graphicFrameLocks noChangeAspect="1"/>
          </p:cNvGraphicFramePr>
          <p:nvPr/>
        </p:nvGraphicFramePr>
        <p:xfrm>
          <a:off x="3429000" y="228600"/>
          <a:ext cx="1676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95" name="公式" r:id="rId3" imgW="533329" imgH="152290" progId="Equation.3">
                  <p:embed/>
                </p:oleObj>
              </mc:Choice>
              <mc:Fallback>
                <p:oleObj name="公式" r:id="rId3" imgW="533329" imgH="152290" progId="Equation.3">
                  <p:embed/>
                  <p:pic>
                    <p:nvPicPr>
                      <p:cNvPr id="0" name="Object 10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28600"/>
                        <a:ext cx="1676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268" name="Text Box 1076"/>
          <p:cNvSpPr txBox="1">
            <a:spLocks noChangeArrowheads="1"/>
          </p:cNvSpPr>
          <p:nvPr/>
        </p:nvSpPr>
        <p:spPr bwMode="auto">
          <a:xfrm>
            <a:off x="538163" y="12954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解：</a:t>
            </a:r>
          </a:p>
        </p:txBody>
      </p:sp>
      <p:graphicFrame>
        <p:nvGraphicFramePr>
          <p:cNvPr id="137275" name="Object 1083"/>
          <p:cNvGraphicFramePr>
            <a:graphicFrameLocks noChangeAspect="1"/>
          </p:cNvGraphicFramePr>
          <p:nvPr/>
        </p:nvGraphicFramePr>
        <p:xfrm>
          <a:off x="2514600" y="2438400"/>
          <a:ext cx="4572000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96" name="公式" r:id="rId5" imgW="1356289" imgH="342759" progId="Equation.3">
                  <p:embed/>
                </p:oleObj>
              </mc:Choice>
              <mc:Fallback>
                <p:oleObj name="公式" r:id="rId5" imgW="1356289" imgH="342759" progId="Equation.3">
                  <p:embed/>
                  <p:pic>
                    <p:nvPicPr>
                      <p:cNvPr id="0" name="Object 10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438400"/>
                        <a:ext cx="4572000" cy="128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80" name="Object 1088"/>
          <p:cNvGraphicFramePr>
            <a:graphicFrameLocks noChangeAspect="1"/>
          </p:cNvGraphicFramePr>
          <p:nvPr/>
        </p:nvGraphicFramePr>
        <p:xfrm>
          <a:off x="7696200" y="2590800"/>
          <a:ext cx="1030288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97" name="公式" r:id="rId7" imgW="342794" imgH="175197" progId="Equation.3">
                  <p:embed/>
                </p:oleObj>
              </mc:Choice>
              <mc:Fallback>
                <p:oleObj name="公式" r:id="rId7" imgW="342794" imgH="175197" progId="Equation.3">
                  <p:embed/>
                  <p:pic>
                    <p:nvPicPr>
                      <p:cNvPr id="0" name="Object 10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2590800"/>
                        <a:ext cx="1030288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82" name="Object 1090"/>
          <p:cNvGraphicFramePr>
            <a:graphicFrameLocks noChangeAspect="1"/>
          </p:cNvGraphicFramePr>
          <p:nvPr/>
        </p:nvGraphicFramePr>
        <p:xfrm>
          <a:off x="4572000" y="5486400"/>
          <a:ext cx="119538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98" name="公式" r:id="rId9" imgW="205846" imgH="53450" progId="Equation.3">
                  <p:embed/>
                </p:oleObj>
              </mc:Choice>
              <mc:Fallback>
                <p:oleObj name="公式" r:id="rId9" imgW="205846" imgH="53450" progId="Equation.3">
                  <p:embed/>
                  <p:pic>
                    <p:nvPicPr>
                      <p:cNvPr id="0" name="Object 10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86400"/>
                        <a:ext cx="1195388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84" name="Object 1092"/>
          <p:cNvGraphicFramePr>
            <a:graphicFrameLocks noChangeAspect="1"/>
          </p:cNvGraphicFramePr>
          <p:nvPr/>
        </p:nvGraphicFramePr>
        <p:xfrm>
          <a:off x="3048000" y="5410200"/>
          <a:ext cx="1600200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99" name="公式" r:id="rId11" imgW="434234" imgH="205740" progId="Equation.3">
                  <p:embed/>
                </p:oleObj>
              </mc:Choice>
              <mc:Fallback>
                <p:oleObj name="公式" r:id="rId11" imgW="434234" imgH="205740" progId="Equation.3">
                  <p:embed/>
                  <p:pic>
                    <p:nvPicPr>
                      <p:cNvPr id="0" name="Object 10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410200"/>
                        <a:ext cx="1600200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286" name="Line 1094"/>
          <p:cNvSpPr>
            <a:spLocks noChangeShapeType="1"/>
          </p:cNvSpPr>
          <p:nvPr/>
        </p:nvSpPr>
        <p:spPr bwMode="auto">
          <a:xfrm flipH="1">
            <a:off x="0" y="1219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37288" name="Object 1096"/>
          <p:cNvGraphicFramePr>
            <a:graphicFrameLocks noChangeAspect="1"/>
          </p:cNvGraphicFramePr>
          <p:nvPr/>
        </p:nvGraphicFramePr>
        <p:xfrm>
          <a:off x="1600200" y="1371600"/>
          <a:ext cx="22860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00" name="公式" r:id="rId13" imgW="777453" imgH="342759" progId="Equation.3">
                  <p:embed/>
                </p:oleObj>
              </mc:Choice>
              <mc:Fallback>
                <p:oleObj name="公式" r:id="rId13" imgW="777453" imgH="342759" progId="Equation.3">
                  <p:embed/>
                  <p:pic>
                    <p:nvPicPr>
                      <p:cNvPr id="0" name="Object 10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371600"/>
                        <a:ext cx="228600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89" name="Object 1097"/>
          <p:cNvGraphicFramePr>
            <a:graphicFrameLocks noChangeAspect="1"/>
          </p:cNvGraphicFramePr>
          <p:nvPr/>
        </p:nvGraphicFramePr>
        <p:xfrm>
          <a:off x="3886200" y="1371600"/>
          <a:ext cx="2252663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01" name="公式" r:id="rId15" imgW="762142" imgH="342759" progId="Equation.3">
                  <p:embed/>
                </p:oleObj>
              </mc:Choice>
              <mc:Fallback>
                <p:oleObj name="公式" r:id="rId15" imgW="762142" imgH="342759" progId="Equation.3">
                  <p:embed/>
                  <p:pic>
                    <p:nvPicPr>
                      <p:cNvPr id="0" name="Object 10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371600"/>
                        <a:ext cx="2252663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90" name="Object 1098"/>
          <p:cNvGraphicFramePr>
            <a:graphicFrameLocks noChangeAspect="1"/>
          </p:cNvGraphicFramePr>
          <p:nvPr/>
        </p:nvGraphicFramePr>
        <p:xfrm>
          <a:off x="6172200" y="1447800"/>
          <a:ext cx="78105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02" name="公式" r:id="rId17" imgW="213502" imgH="319851" progId="Equation.3">
                  <p:embed/>
                </p:oleObj>
              </mc:Choice>
              <mc:Fallback>
                <p:oleObj name="公式" r:id="rId17" imgW="213502" imgH="319851" progId="Equation.3">
                  <p:embed/>
                  <p:pic>
                    <p:nvPicPr>
                      <p:cNvPr id="0" name="Object 10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447800"/>
                        <a:ext cx="781050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91" name="Object 1099"/>
          <p:cNvGraphicFramePr>
            <a:graphicFrameLocks noChangeAspect="1"/>
          </p:cNvGraphicFramePr>
          <p:nvPr/>
        </p:nvGraphicFramePr>
        <p:xfrm>
          <a:off x="1524000" y="2667000"/>
          <a:ext cx="1027113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03" name="公式" r:id="rId19" imgW="228813" imgH="129383" progId="Equation.3">
                  <p:embed/>
                </p:oleObj>
              </mc:Choice>
              <mc:Fallback>
                <p:oleObj name="公式" r:id="rId19" imgW="228813" imgH="129383" progId="Equation.3">
                  <p:embed/>
                  <p:pic>
                    <p:nvPicPr>
                      <p:cNvPr id="0" name="Object 10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667000"/>
                        <a:ext cx="1027113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92" name="Object 1100"/>
          <p:cNvGraphicFramePr>
            <a:graphicFrameLocks noChangeAspect="1"/>
          </p:cNvGraphicFramePr>
          <p:nvPr/>
        </p:nvGraphicFramePr>
        <p:xfrm>
          <a:off x="990600" y="5105400"/>
          <a:ext cx="20320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04" name="公式" r:id="rId21" imgW="746831" imgH="396209" progId="Equation.3">
                  <p:embed/>
                </p:oleObj>
              </mc:Choice>
              <mc:Fallback>
                <p:oleObj name="公式" r:id="rId21" imgW="746831" imgH="396209" progId="Equation.3">
                  <p:embed/>
                  <p:pic>
                    <p:nvPicPr>
                      <p:cNvPr id="0" name="Object 1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105400"/>
                        <a:ext cx="2032000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93" name="Object 1101"/>
          <p:cNvGraphicFramePr>
            <a:graphicFrameLocks noChangeAspect="1"/>
          </p:cNvGraphicFramePr>
          <p:nvPr/>
        </p:nvGraphicFramePr>
        <p:xfrm>
          <a:off x="2133600" y="3581400"/>
          <a:ext cx="1658938" cy="136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05" name="公式" r:id="rId23" imgW="441889" imgH="365666" progId="Equation.3">
                  <p:embed/>
                </p:oleObj>
              </mc:Choice>
              <mc:Fallback>
                <p:oleObj name="公式" r:id="rId23" imgW="441889" imgH="365666" progId="Equation.3">
                  <p:embed/>
                  <p:pic>
                    <p:nvPicPr>
                      <p:cNvPr id="0" name="Object 1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581400"/>
                        <a:ext cx="1658938" cy="136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92" name="Text Box 52"/>
          <p:cNvSpPr txBox="1">
            <a:spLocks noChangeArrowheads="1"/>
          </p:cNvSpPr>
          <p:nvPr/>
        </p:nvSpPr>
        <p:spPr bwMode="auto">
          <a:xfrm>
            <a:off x="8242300" y="3048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展开</a:t>
            </a:r>
          </a:p>
        </p:txBody>
      </p:sp>
      <p:sp>
        <p:nvSpPr>
          <p:cNvPr id="138293" name="Rectangle 53"/>
          <p:cNvSpPr>
            <a:spLocks noChangeArrowheads="1"/>
          </p:cNvSpPr>
          <p:nvPr/>
        </p:nvSpPr>
        <p:spPr bwMode="auto">
          <a:xfrm>
            <a:off x="0" y="304800"/>
            <a:ext cx="350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例：在</a:t>
            </a:r>
            <a:r>
              <a:rPr lang="en-US" altLang="zh-CN" sz="2800" b="1" i="1">
                <a:latin typeface="Book Antiqua" panose="02040602050305030304" pitchFamily="18" charset="0"/>
              </a:rPr>
              <a:t>z</a:t>
            </a:r>
            <a:r>
              <a:rPr lang="en-US" altLang="zh-CN" sz="2800" b="1" i="1" baseline="-25000">
                <a:latin typeface="Book Antiqua" panose="02040602050305030304" pitchFamily="18" charset="0"/>
              </a:rPr>
              <a:t>0</a:t>
            </a:r>
            <a:r>
              <a:rPr lang="en-US" altLang="zh-CN" sz="2800" b="1">
                <a:latin typeface="Book Antiqua" panose="02040602050305030304" pitchFamily="18" charset="0"/>
              </a:rPr>
              <a:t>=0</a:t>
            </a:r>
            <a:r>
              <a:rPr lang="zh-CN" altLang="en-US" sz="2800" b="1">
                <a:latin typeface="Book Antiqua" panose="02040602050305030304" pitchFamily="18" charset="0"/>
              </a:rPr>
              <a:t>邻域上把</a:t>
            </a:r>
          </a:p>
        </p:txBody>
      </p:sp>
      <p:graphicFrame>
        <p:nvGraphicFramePr>
          <p:cNvPr id="138295" name="Object 55"/>
          <p:cNvGraphicFramePr>
            <a:graphicFrameLocks noChangeAspect="1"/>
          </p:cNvGraphicFramePr>
          <p:nvPr/>
        </p:nvGraphicFramePr>
        <p:xfrm>
          <a:off x="3219450" y="268288"/>
          <a:ext cx="2095500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94" name="公式" r:id="rId3" imgW="686013" imgH="129383" progId="Equation.3">
                  <p:embed/>
                </p:oleObj>
              </mc:Choice>
              <mc:Fallback>
                <p:oleObj name="公式" r:id="rId3" imgW="686013" imgH="129383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450" y="268288"/>
                        <a:ext cx="2095500" cy="60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96" name="Text Box 56"/>
          <p:cNvSpPr txBox="1">
            <a:spLocks noChangeArrowheads="1"/>
          </p:cNvSpPr>
          <p:nvPr/>
        </p:nvSpPr>
        <p:spPr bwMode="auto">
          <a:xfrm>
            <a:off x="0" y="13716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解：</a:t>
            </a:r>
          </a:p>
        </p:txBody>
      </p:sp>
      <p:graphicFrame>
        <p:nvGraphicFramePr>
          <p:cNvPr id="138298" name="Object 58"/>
          <p:cNvGraphicFramePr>
            <a:graphicFrameLocks noChangeAspect="1"/>
          </p:cNvGraphicFramePr>
          <p:nvPr/>
        </p:nvGraphicFramePr>
        <p:xfrm>
          <a:off x="7848600" y="2819400"/>
          <a:ext cx="1030288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95" name="公式" r:id="rId5" imgW="342794" imgH="175197" progId="Equation.3">
                  <p:embed/>
                </p:oleObj>
              </mc:Choice>
              <mc:Fallback>
                <p:oleObj name="公式" r:id="rId5" imgW="342794" imgH="175197" progId="Equation.3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819400"/>
                        <a:ext cx="1030288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301" name="Line 61"/>
          <p:cNvSpPr>
            <a:spLocks noChangeShapeType="1"/>
          </p:cNvSpPr>
          <p:nvPr/>
        </p:nvSpPr>
        <p:spPr bwMode="auto">
          <a:xfrm flipH="1">
            <a:off x="0" y="9906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8307" name="Text Box 67"/>
          <p:cNvSpPr txBox="1">
            <a:spLocks noChangeArrowheads="1"/>
          </p:cNvSpPr>
          <p:nvPr/>
        </p:nvSpPr>
        <p:spPr bwMode="auto">
          <a:xfrm>
            <a:off x="5257800" y="2286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和</a:t>
            </a:r>
          </a:p>
        </p:txBody>
      </p:sp>
      <p:graphicFrame>
        <p:nvGraphicFramePr>
          <p:cNvPr id="138308" name="Object 68"/>
          <p:cNvGraphicFramePr>
            <a:graphicFrameLocks noChangeAspect="1"/>
          </p:cNvGraphicFramePr>
          <p:nvPr/>
        </p:nvGraphicFramePr>
        <p:xfrm>
          <a:off x="5832475" y="228600"/>
          <a:ext cx="216535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96" name="公式" r:id="rId7" imgW="708554" imgH="129383" progId="Equation.3">
                  <p:embed/>
                </p:oleObj>
              </mc:Choice>
              <mc:Fallback>
                <p:oleObj name="公式" r:id="rId7" imgW="708554" imgH="129383" progId="Equation.3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2475" y="228600"/>
                        <a:ext cx="2165350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09" name="Object 69"/>
          <p:cNvGraphicFramePr>
            <a:graphicFrameLocks noChangeAspect="1"/>
          </p:cNvGraphicFramePr>
          <p:nvPr/>
        </p:nvGraphicFramePr>
        <p:xfrm>
          <a:off x="838200" y="1143000"/>
          <a:ext cx="3387725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97" name="公式" r:id="rId9" imgW="1158098" imgH="319851" progId="Equation.3">
                  <p:embed/>
                </p:oleObj>
              </mc:Choice>
              <mc:Fallback>
                <p:oleObj name="公式" r:id="rId9" imgW="1158098" imgH="319851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3000"/>
                        <a:ext cx="3387725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10" name="Object 70"/>
          <p:cNvGraphicFramePr>
            <a:graphicFrameLocks noChangeAspect="1"/>
          </p:cNvGraphicFramePr>
          <p:nvPr/>
        </p:nvGraphicFramePr>
        <p:xfrm>
          <a:off x="4498975" y="1066800"/>
          <a:ext cx="4505325" cy="132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98" name="公式" r:id="rId11" imgW="1562135" imgH="365666" progId="Equation.3">
                  <p:embed/>
                </p:oleObj>
              </mc:Choice>
              <mc:Fallback>
                <p:oleObj name="公式" r:id="rId11" imgW="1562135" imgH="365666" progId="Equation.3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8975" y="1066800"/>
                        <a:ext cx="4505325" cy="1328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11" name="Object 71"/>
          <p:cNvGraphicFramePr>
            <a:graphicFrameLocks noChangeAspect="1"/>
          </p:cNvGraphicFramePr>
          <p:nvPr/>
        </p:nvGraphicFramePr>
        <p:xfrm>
          <a:off x="1739900" y="2286000"/>
          <a:ext cx="4505325" cy="132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99" name="公式" r:id="rId13" imgW="1562135" imgH="365666" progId="Equation.3">
                  <p:embed/>
                </p:oleObj>
              </mc:Choice>
              <mc:Fallback>
                <p:oleObj name="公式" r:id="rId13" imgW="1562135" imgH="365666" progId="Equation.3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900" y="2286000"/>
                        <a:ext cx="4505325" cy="1328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14" name="Object 74"/>
          <p:cNvGraphicFramePr>
            <a:graphicFrameLocks noChangeAspect="1"/>
          </p:cNvGraphicFramePr>
          <p:nvPr/>
        </p:nvGraphicFramePr>
        <p:xfrm>
          <a:off x="1752600" y="3733800"/>
          <a:ext cx="3260725" cy="153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00" name="公式" r:id="rId15" imgW="899089" imgH="365666" progId="Equation.3">
                  <p:embed/>
                </p:oleObj>
              </mc:Choice>
              <mc:Fallback>
                <p:oleObj name="公式" r:id="rId15" imgW="899089" imgH="365666" progId="Equation.3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733800"/>
                        <a:ext cx="3260725" cy="153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15" name="Object 75"/>
          <p:cNvGraphicFramePr>
            <a:graphicFrameLocks noChangeAspect="1"/>
          </p:cNvGraphicFramePr>
          <p:nvPr/>
        </p:nvGraphicFramePr>
        <p:xfrm>
          <a:off x="1143000" y="5486400"/>
          <a:ext cx="3317875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01" name="公式" r:id="rId17" imgW="1127902" imgH="319851" progId="Equation.3">
                  <p:embed/>
                </p:oleObj>
              </mc:Choice>
              <mc:Fallback>
                <p:oleObj name="公式" r:id="rId17" imgW="1127902" imgH="319851" progId="Equation.3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486400"/>
                        <a:ext cx="3317875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16" name="Object 76"/>
          <p:cNvGraphicFramePr>
            <a:graphicFrameLocks noChangeAspect="1"/>
          </p:cNvGraphicFramePr>
          <p:nvPr/>
        </p:nvGraphicFramePr>
        <p:xfrm>
          <a:off x="4419600" y="5319713"/>
          <a:ext cx="2963863" cy="153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02" name="公式" r:id="rId19" imgW="815305" imgH="365666" progId="Equation.3">
                  <p:embed/>
                </p:oleObj>
              </mc:Choice>
              <mc:Fallback>
                <p:oleObj name="公式" r:id="rId19" imgW="815305" imgH="365666" progId="Equation.3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5319713"/>
                        <a:ext cx="2963863" cy="153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317" name="Line 77"/>
          <p:cNvSpPr>
            <a:spLocks noChangeShapeType="1"/>
          </p:cNvSpPr>
          <p:nvPr/>
        </p:nvSpPr>
        <p:spPr bwMode="auto">
          <a:xfrm flipH="1">
            <a:off x="0" y="53340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38318" name="Object 78"/>
          <p:cNvGraphicFramePr>
            <a:graphicFrameLocks noChangeAspect="1"/>
          </p:cNvGraphicFramePr>
          <p:nvPr/>
        </p:nvGraphicFramePr>
        <p:xfrm>
          <a:off x="8113713" y="5791200"/>
          <a:ext cx="1030287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03" name="公式" r:id="rId21" imgW="342794" imgH="175197" progId="Equation.3">
                  <p:embed/>
                </p:oleObj>
              </mc:Choice>
              <mc:Fallback>
                <p:oleObj name="公式" r:id="rId21" imgW="342794" imgH="175197" progId="Equation.3">
                  <p:embed/>
                  <p:pic>
                    <p:nvPicPr>
                      <p:cNvPr id="0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3713" y="5791200"/>
                        <a:ext cx="1030287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73"/>
          <p:cNvSpPr txBox="1">
            <a:spLocks noChangeArrowheads="1"/>
          </p:cNvSpPr>
          <p:nvPr/>
        </p:nvSpPr>
        <p:spPr bwMode="auto">
          <a:xfrm>
            <a:off x="5486400" y="3810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展开</a:t>
            </a:r>
          </a:p>
        </p:txBody>
      </p:sp>
      <p:sp>
        <p:nvSpPr>
          <p:cNvPr id="17411" name="Rectangle 74"/>
          <p:cNvSpPr>
            <a:spLocks noChangeArrowheads="1"/>
          </p:cNvSpPr>
          <p:nvPr/>
        </p:nvSpPr>
        <p:spPr bwMode="auto">
          <a:xfrm>
            <a:off x="0" y="304800"/>
            <a:ext cx="350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例：在</a:t>
            </a:r>
            <a:r>
              <a:rPr lang="en-US" altLang="zh-CN" sz="2800" b="1" i="1">
                <a:latin typeface="Book Antiqua" panose="02040602050305030304" pitchFamily="18" charset="0"/>
              </a:rPr>
              <a:t>z</a:t>
            </a:r>
            <a:r>
              <a:rPr lang="en-US" altLang="zh-CN" sz="2800" b="1" i="1" baseline="-25000">
                <a:latin typeface="Book Antiqua" panose="02040602050305030304" pitchFamily="18" charset="0"/>
              </a:rPr>
              <a:t>0</a:t>
            </a:r>
            <a:r>
              <a:rPr lang="en-US" altLang="zh-CN" sz="2800" b="1">
                <a:latin typeface="Book Antiqua" panose="02040602050305030304" pitchFamily="18" charset="0"/>
              </a:rPr>
              <a:t>=0</a:t>
            </a:r>
            <a:r>
              <a:rPr lang="zh-CN" altLang="en-US" sz="2800" b="1">
                <a:latin typeface="Book Antiqua" panose="02040602050305030304" pitchFamily="18" charset="0"/>
              </a:rPr>
              <a:t>邻域上把</a:t>
            </a:r>
          </a:p>
        </p:txBody>
      </p:sp>
      <p:graphicFrame>
        <p:nvGraphicFramePr>
          <p:cNvPr id="17412" name="Object 75"/>
          <p:cNvGraphicFramePr>
            <a:graphicFrameLocks noChangeAspect="1"/>
          </p:cNvGraphicFramePr>
          <p:nvPr/>
        </p:nvGraphicFramePr>
        <p:xfrm>
          <a:off x="3219450" y="-17463"/>
          <a:ext cx="2095500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09" name="公式" r:id="rId3" imgW="686013" imgH="319851" progId="Equation.3">
                  <p:embed/>
                </p:oleObj>
              </mc:Choice>
              <mc:Fallback>
                <p:oleObj name="公式" r:id="rId3" imgW="686013" imgH="319851" progId="Equation.3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450" y="-17463"/>
                        <a:ext cx="2095500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364" name="Text Box 76"/>
          <p:cNvSpPr txBox="1">
            <a:spLocks noChangeArrowheads="1"/>
          </p:cNvSpPr>
          <p:nvPr/>
        </p:nvSpPr>
        <p:spPr bwMode="auto">
          <a:xfrm>
            <a:off x="0" y="13716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解：</a:t>
            </a:r>
          </a:p>
        </p:txBody>
      </p:sp>
      <p:graphicFrame>
        <p:nvGraphicFramePr>
          <p:cNvPr id="140365" name="Object 77"/>
          <p:cNvGraphicFramePr>
            <a:graphicFrameLocks noChangeAspect="1"/>
          </p:cNvGraphicFramePr>
          <p:nvPr/>
        </p:nvGraphicFramePr>
        <p:xfrm>
          <a:off x="5946775" y="3048000"/>
          <a:ext cx="8699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10" name="公式" r:id="rId5" imgW="281975" imgH="175197" progId="Equation.3">
                  <p:embed/>
                </p:oleObj>
              </mc:Choice>
              <mc:Fallback>
                <p:oleObj name="公式" r:id="rId5" imgW="281975" imgH="175197" progId="Equation.3">
                  <p:embed/>
                  <p:pic>
                    <p:nvPicPr>
                      <p:cNvPr id="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6775" y="3048000"/>
                        <a:ext cx="8699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5" name="Line 78"/>
          <p:cNvSpPr>
            <a:spLocks noChangeShapeType="1"/>
          </p:cNvSpPr>
          <p:nvPr/>
        </p:nvSpPr>
        <p:spPr bwMode="auto">
          <a:xfrm flipH="1">
            <a:off x="0" y="12954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0372" name="Object 84"/>
          <p:cNvGraphicFramePr>
            <a:graphicFrameLocks noChangeAspect="1"/>
          </p:cNvGraphicFramePr>
          <p:nvPr/>
        </p:nvGraphicFramePr>
        <p:xfrm>
          <a:off x="3124200" y="1752600"/>
          <a:ext cx="3087688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11" name="公式" r:id="rId7" imgW="777453" imgH="114111" progId="Equation.3">
                  <p:embed/>
                </p:oleObj>
              </mc:Choice>
              <mc:Fallback>
                <p:oleObj name="公式" r:id="rId7" imgW="777453" imgH="114111" progId="Equation.3">
                  <p:embed/>
                  <p:pic>
                    <p:nvPicPr>
                      <p:cNvPr id="0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752600"/>
                        <a:ext cx="3087688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376" name="Line 88"/>
          <p:cNvSpPr>
            <a:spLocks noChangeShapeType="1"/>
          </p:cNvSpPr>
          <p:nvPr/>
        </p:nvSpPr>
        <p:spPr bwMode="auto">
          <a:xfrm flipH="1">
            <a:off x="0" y="4267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0378" name="Object 90"/>
          <p:cNvGraphicFramePr>
            <a:graphicFrameLocks noChangeAspect="1"/>
          </p:cNvGraphicFramePr>
          <p:nvPr/>
        </p:nvGraphicFramePr>
        <p:xfrm>
          <a:off x="1885950" y="1524000"/>
          <a:ext cx="1217613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12" name="公式" r:id="rId9" imgW="365760" imgH="319851" progId="Equation.3">
                  <p:embed/>
                </p:oleObj>
              </mc:Choice>
              <mc:Fallback>
                <p:oleObj name="公式" r:id="rId9" imgW="365760" imgH="319851" progId="Equation.3">
                  <p:embed/>
                  <p:pic>
                    <p:nvPicPr>
                      <p:cNvPr id="0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5950" y="1524000"/>
                        <a:ext cx="1217613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379" name="Object 91"/>
          <p:cNvGraphicFramePr>
            <a:graphicFrameLocks noChangeAspect="1"/>
          </p:cNvGraphicFramePr>
          <p:nvPr/>
        </p:nvGraphicFramePr>
        <p:xfrm>
          <a:off x="2667000" y="2590800"/>
          <a:ext cx="1790700" cy="162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13" name="公式" r:id="rId11" imgW="418923" imgH="358030" progId="Equation.3">
                  <p:embed/>
                </p:oleObj>
              </mc:Choice>
              <mc:Fallback>
                <p:oleObj name="公式" r:id="rId11" imgW="418923" imgH="358030" progId="Equation.3">
                  <p:embed/>
                  <p:pic>
                    <p:nvPicPr>
                      <p:cNvPr id="0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590800"/>
                        <a:ext cx="1790700" cy="162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380" name="Text Box 92"/>
          <p:cNvSpPr txBox="1">
            <a:spLocks noChangeArrowheads="1"/>
          </p:cNvSpPr>
          <p:nvPr/>
        </p:nvSpPr>
        <p:spPr bwMode="auto">
          <a:xfrm>
            <a:off x="5486400" y="45720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展开</a:t>
            </a:r>
          </a:p>
        </p:txBody>
      </p:sp>
      <p:sp>
        <p:nvSpPr>
          <p:cNvPr id="140381" name="Rectangle 93"/>
          <p:cNvSpPr>
            <a:spLocks noChangeArrowheads="1"/>
          </p:cNvSpPr>
          <p:nvPr/>
        </p:nvSpPr>
        <p:spPr bwMode="auto">
          <a:xfrm>
            <a:off x="0" y="4589463"/>
            <a:ext cx="350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例：在</a:t>
            </a:r>
            <a:r>
              <a:rPr lang="en-US" altLang="zh-CN" sz="2800" b="1" i="1">
                <a:latin typeface="Book Antiqua" panose="02040602050305030304" pitchFamily="18" charset="0"/>
              </a:rPr>
              <a:t>z</a:t>
            </a:r>
            <a:r>
              <a:rPr lang="en-US" altLang="zh-CN" sz="2800" b="1" i="1" baseline="-25000">
                <a:latin typeface="Book Antiqua" panose="02040602050305030304" pitchFamily="18" charset="0"/>
              </a:rPr>
              <a:t>0</a:t>
            </a:r>
            <a:r>
              <a:rPr lang="en-US" altLang="zh-CN" sz="2800" b="1">
                <a:latin typeface="Book Antiqua" panose="02040602050305030304" pitchFamily="18" charset="0"/>
              </a:rPr>
              <a:t>=0</a:t>
            </a:r>
            <a:r>
              <a:rPr lang="zh-CN" altLang="en-US" sz="2800" b="1">
                <a:latin typeface="Book Antiqua" panose="02040602050305030304" pitchFamily="18" charset="0"/>
              </a:rPr>
              <a:t>邻域上把</a:t>
            </a:r>
          </a:p>
        </p:txBody>
      </p:sp>
      <p:graphicFrame>
        <p:nvGraphicFramePr>
          <p:cNvPr id="140382" name="Object 94"/>
          <p:cNvGraphicFramePr>
            <a:graphicFrameLocks noChangeAspect="1"/>
          </p:cNvGraphicFramePr>
          <p:nvPr/>
        </p:nvGraphicFramePr>
        <p:xfrm>
          <a:off x="3352800" y="4267200"/>
          <a:ext cx="2305050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14" name="公式" r:id="rId13" imgW="762142" imgH="319851" progId="Equation.3">
                  <p:embed/>
                </p:oleObj>
              </mc:Choice>
              <mc:Fallback>
                <p:oleObj name="公式" r:id="rId13" imgW="762142" imgH="319851" progId="Equation.3">
                  <p:embed/>
                  <p:pic>
                    <p:nvPicPr>
                      <p:cNvPr id="0" name="Object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267200"/>
                        <a:ext cx="2305050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383" name="Object 95"/>
          <p:cNvGraphicFramePr>
            <a:graphicFrameLocks noChangeAspect="1"/>
          </p:cNvGraphicFramePr>
          <p:nvPr/>
        </p:nvGraphicFramePr>
        <p:xfrm>
          <a:off x="1066800" y="5410200"/>
          <a:ext cx="1395413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15" name="公式" r:id="rId15" imgW="434234" imgH="319851" progId="Equation.3">
                  <p:embed/>
                </p:oleObj>
              </mc:Choice>
              <mc:Fallback>
                <p:oleObj name="公式" r:id="rId15" imgW="434234" imgH="319851" progId="Equation.3">
                  <p:embed/>
                  <p:pic>
                    <p:nvPicPr>
                      <p:cNvPr id="0" name="Object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410200"/>
                        <a:ext cx="1395413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384" name="Object 96"/>
          <p:cNvGraphicFramePr>
            <a:graphicFrameLocks noChangeAspect="1"/>
          </p:cNvGraphicFramePr>
          <p:nvPr/>
        </p:nvGraphicFramePr>
        <p:xfrm>
          <a:off x="2497138" y="5230813"/>
          <a:ext cx="1520825" cy="162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16" name="公式" r:id="rId17" imgW="342794" imgH="358030" progId="Equation.3">
                  <p:embed/>
                </p:oleObj>
              </mc:Choice>
              <mc:Fallback>
                <p:oleObj name="公式" r:id="rId17" imgW="342794" imgH="358030" progId="Equation.3">
                  <p:embed/>
                  <p:pic>
                    <p:nvPicPr>
                      <p:cNvPr id="0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7138" y="5230813"/>
                        <a:ext cx="1520825" cy="162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385" name="Object 97"/>
          <p:cNvGraphicFramePr>
            <a:graphicFrameLocks noChangeAspect="1"/>
          </p:cNvGraphicFramePr>
          <p:nvPr/>
        </p:nvGraphicFramePr>
        <p:xfrm>
          <a:off x="5334000" y="5715000"/>
          <a:ext cx="8699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17" name="公式" r:id="rId19" imgW="281975" imgH="175197" progId="Equation.3">
                  <p:embed/>
                </p:oleObj>
              </mc:Choice>
              <mc:Fallback>
                <p:oleObj name="公式" r:id="rId19" imgW="281975" imgH="175197" progId="Equation.3">
                  <p:embed/>
                  <p:pic>
                    <p:nvPicPr>
                      <p:cNvPr id="0" name="Object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5715000"/>
                        <a:ext cx="8699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32"/>
          <p:cNvSpPr txBox="1">
            <a:spLocks noChangeArrowheads="1"/>
          </p:cNvSpPr>
          <p:nvPr/>
        </p:nvSpPr>
        <p:spPr bwMode="auto">
          <a:xfrm>
            <a:off x="5334000" y="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展开</a:t>
            </a:r>
          </a:p>
        </p:txBody>
      </p:sp>
      <p:sp>
        <p:nvSpPr>
          <p:cNvPr id="18435" name="Rectangle 33"/>
          <p:cNvSpPr>
            <a:spLocks noChangeArrowheads="1"/>
          </p:cNvSpPr>
          <p:nvPr/>
        </p:nvSpPr>
        <p:spPr bwMode="auto">
          <a:xfrm>
            <a:off x="0" y="36513"/>
            <a:ext cx="350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例：在</a:t>
            </a:r>
            <a:r>
              <a:rPr lang="en-US" altLang="zh-CN" sz="2800" b="1" i="1" dirty="0" err="1">
                <a:latin typeface="Book Antiqua" panose="02040602050305030304" pitchFamily="18" charset="0"/>
              </a:rPr>
              <a:t>z</a:t>
            </a:r>
            <a:r>
              <a:rPr lang="en-US" altLang="zh-CN" sz="2800" b="1" i="1" baseline="-25000" dirty="0" err="1">
                <a:latin typeface="Book Antiqua" panose="02040602050305030304" pitchFamily="18" charset="0"/>
              </a:rPr>
              <a:t>0</a:t>
            </a:r>
            <a:r>
              <a:rPr lang="en-US" altLang="zh-CN" sz="2800" b="1" dirty="0">
                <a:latin typeface="Book Antiqua" panose="02040602050305030304" pitchFamily="18" charset="0"/>
              </a:rPr>
              <a:t>=1</a:t>
            </a:r>
            <a:r>
              <a:rPr lang="zh-CN" altLang="en-US" sz="2800" b="1" dirty="0">
                <a:latin typeface="Book Antiqua" panose="02040602050305030304" pitchFamily="18" charset="0"/>
              </a:rPr>
              <a:t>邻域上把</a:t>
            </a:r>
          </a:p>
        </p:txBody>
      </p:sp>
      <p:graphicFrame>
        <p:nvGraphicFramePr>
          <p:cNvPr id="18436" name="Object 34"/>
          <p:cNvGraphicFramePr>
            <a:graphicFrameLocks noChangeAspect="1"/>
          </p:cNvGraphicFramePr>
          <p:nvPr/>
        </p:nvGraphicFramePr>
        <p:xfrm>
          <a:off x="3306763" y="0"/>
          <a:ext cx="192087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02" name="公式" r:id="rId3" imgW="624769" imgH="129383" progId="Equation.3">
                  <p:embed/>
                </p:oleObj>
              </mc:Choice>
              <mc:Fallback>
                <p:oleObj name="公式" r:id="rId3" imgW="624769" imgH="129383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6763" y="0"/>
                        <a:ext cx="1920875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827" name="Text Box 35"/>
          <p:cNvSpPr txBox="1">
            <a:spLocks noChangeArrowheads="1"/>
          </p:cNvSpPr>
          <p:nvPr/>
        </p:nvSpPr>
        <p:spPr bwMode="auto">
          <a:xfrm>
            <a:off x="0" y="6096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解：</a:t>
            </a:r>
          </a:p>
        </p:txBody>
      </p:sp>
      <p:sp>
        <p:nvSpPr>
          <p:cNvPr id="161829" name="Line 37"/>
          <p:cNvSpPr>
            <a:spLocks noChangeShapeType="1"/>
          </p:cNvSpPr>
          <p:nvPr/>
        </p:nvSpPr>
        <p:spPr bwMode="auto">
          <a:xfrm flipH="1">
            <a:off x="0" y="5334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1839" name="Line 47"/>
          <p:cNvSpPr>
            <a:spLocks noChangeShapeType="1"/>
          </p:cNvSpPr>
          <p:nvPr/>
        </p:nvSpPr>
        <p:spPr bwMode="auto">
          <a:xfrm flipH="1" flipV="1">
            <a:off x="5105400" y="685800"/>
            <a:ext cx="76200" cy="5029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1841" name="Object 49"/>
          <p:cNvGraphicFramePr>
            <a:graphicFrameLocks noChangeAspect="1"/>
          </p:cNvGraphicFramePr>
          <p:nvPr/>
        </p:nvGraphicFramePr>
        <p:xfrm>
          <a:off x="762000" y="609600"/>
          <a:ext cx="192087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03" name="公式" r:id="rId5" imgW="624769" imgH="129383" progId="Equation.3">
                  <p:embed/>
                </p:oleObj>
              </mc:Choice>
              <mc:Fallback>
                <p:oleObj name="公式" r:id="rId5" imgW="624769" imgH="129383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609600"/>
                        <a:ext cx="1920875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42" name="Object 50"/>
          <p:cNvGraphicFramePr>
            <a:graphicFrameLocks noChangeAspect="1"/>
          </p:cNvGraphicFramePr>
          <p:nvPr/>
        </p:nvGraphicFramePr>
        <p:xfrm>
          <a:off x="5791200" y="685800"/>
          <a:ext cx="178117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04" name="公式" r:id="rId7" imgW="571606" imgH="129383" progId="Equation.3">
                  <p:embed/>
                </p:oleObj>
              </mc:Choice>
              <mc:Fallback>
                <p:oleObj name="公式" r:id="rId7" imgW="571606" imgH="129383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685800"/>
                        <a:ext cx="1781175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43" name="Object 51"/>
          <p:cNvGraphicFramePr>
            <a:graphicFrameLocks noChangeAspect="1"/>
          </p:cNvGraphicFramePr>
          <p:nvPr/>
        </p:nvGraphicFramePr>
        <p:xfrm>
          <a:off x="7467600" y="685800"/>
          <a:ext cx="1322388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05" name="公式" r:id="rId9" imgW="404037" imgH="129383" progId="Equation.3">
                  <p:embed/>
                </p:oleObj>
              </mc:Choice>
              <mc:Fallback>
                <p:oleObj name="公式" r:id="rId9" imgW="404037" imgH="129383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685800"/>
                        <a:ext cx="1322388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44" name="Object 52"/>
          <p:cNvGraphicFramePr>
            <a:graphicFrameLocks noChangeAspect="1"/>
          </p:cNvGraphicFramePr>
          <p:nvPr/>
        </p:nvGraphicFramePr>
        <p:xfrm>
          <a:off x="838200" y="1143000"/>
          <a:ext cx="1951038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06" name="公式" r:id="rId11" imgW="548640" imgH="319851" progId="Equation.3">
                  <p:embed/>
                </p:oleObj>
              </mc:Choice>
              <mc:Fallback>
                <p:oleObj name="公式" r:id="rId11" imgW="548640" imgH="319851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3000"/>
                        <a:ext cx="1951038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45" name="Object 53"/>
          <p:cNvGraphicFramePr>
            <a:graphicFrameLocks noChangeAspect="1"/>
          </p:cNvGraphicFramePr>
          <p:nvPr/>
        </p:nvGraphicFramePr>
        <p:xfrm>
          <a:off x="838200" y="2133600"/>
          <a:ext cx="2635250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07" name="公式" r:id="rId13" imgW="762142" imgH="319851" progId="Equation.3">
                  <p:embed/>
                </p:oleObj>
              </mc:Choice>
              <mc:Fallback>
                <p:oleObj name="公式" r:id="rId13" imgW="762142" imgH="319851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133600"/>
                        <a:ext cx="2635250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46" name="Object 54"/>
          <p:cNvGraphicFramePr>
            <a:graphicFrameLocks noChangeAspect="1"/>
          </p:cNvGraphicFramePr>
          <p:nvPr/>
        </p:nvGraphicFramePr>
        <p:xfrm>
          <a:off x="838200" y="3276600"/>
          <a:ext cx="2476500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08" name="公式" r:id="rId15" imgW="708554" imgH="319851" progId="Equation.3">
                  <p:embed/>
                </p:oleObj>
              </mc:Choice>
              <mc:Fallback>
                <p:oleObj name="公式" r:id="rId15" imgW="708554" imgH="319851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276600"/>
                        <a:ext cx="2476500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48" name="Object 56"/>
          <p:cNvGraphicFramePr>
            <a:graphicFrameLocks noChangeAspect="1"/>
          </p:cNvGraphicFramePr>
          <p:nvPr/>
        </p:nvGraphicFramePr>
        <p:xfrm>
          <a:off x="609600" y="4419600"/>
          <a:ext cx="4392613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09" name="公式" r:id="rId17" imgW="1318437" imgH="319851" progId="Equation.3">
                  <p:embed/>
                </p:oleObj>
              </mc:Choice>
              <mc:Fallback>
                <p:oleObj name="公式" r:id="rId17" imgW="1318437" imgH="319851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419600"/>
                        <a:ext cx="4392613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49" name="Object 57"/>
          <p:cNvGraphicFramePr>
            <a:graphicFrameLocks noChangeAspect="1"/>
          </p:cNvGraphicFramePr>
          <p:nvPr/>
        </p:nvGraphicFramePr>
        <p:xfrm>
          <a:off x="1609725" y="4495800"/>
          <a:ext cx="993775" cy="22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10" name="公式" r:id="rId19" imgW="243698" imgH="0" progId="Equation.3">
                  <p:embed/>
                </p:oleObj>
              </mc:Choice>
              <mc:Fallback>
                <p:oleObj name="公式" r:id="rId19" imgW="243698" imgH="0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725" y="4495800"/>
                        <a:ext cx="993775" cy="22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51" name="Object 59"/>
          <p:cNvGraphicFramePr>
            <a:graphicFrameLocks noChangeAspect="1"/>
          </p:cNvGraphicFramePr>
          <p:nvPr/>
        </p:nvGraphicFramePr>
        <p:xfrm>
          <a:off x="1752600" y="5486400"/>
          <a:ext cx="993775" cy="22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11" name="公式" r:id="rId21" imgW="243698" imgH="0" progId="Equation.3">
                  <p:embed/>
                </p:oleObj>
              </mc:Choice>
              <mc:Fallback>
                <p:oleObj name="公式" r:id="rId21" imgW="243698" imgH="0" progId="Equation.3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486400"/>
                        <a:ext cx="993775" cy="22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52" name="Object 60"/>
          <p:cNvGraphicFramePr>
            <a:graphicFrameLocks noChangeAspect="1"/>
          </p:cNvGraphicFramePr>
          <p:nvPr/>
        </p:nvGraphicFramePr>
        <p:xfrm>
          <a:off x="5638800" y="1600200"/>
          <a:ext cx="171132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12" name="公式" r:id="rId23" imgW="472511" imgH="129383" progId="Equation.3">
                  <p:embed/>
                </p:oleObj>
              </mc:Choice>
              <mc:Fallback>
                <p:oleObj name="公式" r:id="rId23" imgW="472511" imgH="129383" progId="Equation.3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600200"/>
                        <a:ext cx="1711325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53" name="Object 61"/>
          <p:cNvGraphicFramePr>
            <a:graphicFrameLocks noChangeAspect="1"/>
          </p:cNvGraphicFramePr>
          <p:nvPr/>
        </p:nvGraphicFramePr>
        <p:xfrm>
          <a:off x="5754688" y="2438400"/>
          <a:ext cx="215582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13" name="公式" r:id="rId25" imgW="609458" imgH="129383" progId="Equation.3">
                  <p:embed/>
                </p:oleObj>
              </mc:Choice>
              <mc:Fallback>
                <p:oleObj name="公式" r:id="rId25" imgW="609458" imgH="129383" progId="Equation.3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4688" y="2438400"/>
                        <a:ext cx="2155825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54" name="Object 62"/>
          <p:cNvGraphicFramePr>
            <a:graphicFrameLocks noChangeAspect="1"/>
          </p:cNvGraphicFramePr>
          <p:nvPr/>
        </p:nvGraphicFramePr>
        <p:xfrm>
          <a:off x="5751513" y="3429000"/>
          <a:ext cx="2197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14" name="公式" r:id="rId27" imgW="624769" imgH="152290" progId="Equation.3">
                  <p:embed/>
                </p:oleObj>
              </mc:Choice>
              <mc:Fallback>
                <p:oleObj name="公式" r:id="rId27" imgW="624769" imgH="152290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1513" y="3429000"/>
                        <a:ext cx="21971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55" name="Object 63"/>
          <p:cNvGraphicFramePr>
            <a:graphicFrameLocks noChangeAspect="1"/>
          </p:cNvGraphicFramePr>
          <p:nvPr/>
        </p:nvGraphicFramePr>
        <p:xfrm>
          <a:off x="6477000" y="4343400"/>
          <a:ext cx="993775" cy="22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15" name="公式" r:id="rId29" imgW="243698" imgH="0" progId="Equation.3">
                  <p:embed/>
                </p:oleObj>
              </mc:Choice>
              <mc:Fallback>
                <p:oleObj name="公式" r:id="rId29" imgW="243698" imgH="0" progId="Equation.3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4343400"/>
                        <a:ext cx="993775" cy="22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56" name="Object 64"/>
          <p:cNvGraphicFramePr>
            <a:graphicFrameLocks noChangeAspect="1"/>
          </p:cNvGraphicFramePr>
          <p:nvPr/>
        </p:nvGraphicFramePr>
        <p:xfrm>
          <a:off x="5638800" y="4495800"/>
          <a:ext cx="3505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16" name="公式" r:id="rId31" imgW="1257194" imgH="152290" progId="Equation.3">
                  <p:embed/>
                </p:oleObj>
              </mc:Choice>
              <mc:Fallback>
                <p:oleObj name="公式" r:id="rId31" imgW="1257194" imgH="152290" progId="Equation.3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495800"/>
                        <a:ext cx="35052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57" name="Object 65"/>
          <p:cNvGraphicFramePr>
            <a:graphicFrameLocks noChangeAspect="1"/>
          </p:cNvGraphicFramePr>
          <p:nvPr/>
        </p:nvGraphicFramePr>
        <p:xfrm>
          <a:off x="6477000" y="5257800"/>
          <a:ext cx="993775" cy="22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17" name="公式" r:id="rId33" imgW="243698" imgH="0" progId="Equation.3">
                  <p:embed/>
                </p:oleObj>
              </mc:Choice>
              <mc:Fallback>
                <p:oleObj name="公式" r:id="rId33" imgW="243698" imgH="0" progId="Equation.3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257800"/>
                        <a:ext cx="993775" cy="22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858" name="Line 66"/>
          <p:cNvSpPr>
            <a:spLocks noChangeShapeType="1"/>
          </p:cNvSpPr>
          <p:nvPr/>
        </p:nvSpPr>
        <p:spPr bwMode="auto">
          <a:xfrm flipH="1">
            <a:off x="0" y="57150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1859" name="Object 67"/>
          <p:cNvGraphicFramePr>
            <a:graphicFrameLocks noChangeAspect="1"/>
          </p:cNvGraphicFramePr>
          <p:nvPr/>
        </p:nvGraphicFramePr>
        <p:xfrm>
          <a:off x="0" y="6019800"/>
          <a:ext cx="104775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18" name="公式" r:id="rId35" imgW="304942" imgH="91629" progId="Equation.3">
                  <p:embed/>
                </p:oleObj>
              </mc:Choice>
              <mc:Fallback>
                <p:oleObj name="公式" r:id="rId35" imgW="304942" imgH="91629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019800"/>
                        <a:ext cx="104775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60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811467"/>
              </p:ext>
            </p:extLst>
          </p:nvPr>
        </p:nvGraphicFramePr>
        <p:xfrm>
          <a:off x="1216968" y="5716770"/>
          <a:ext cx="7776864" cy="1134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19" name="Equation" r:id="rId37" imgW="3644640" imgH="419040" progId="Equation.DSMT4">
                  <p:embed/>
                </p:oleObj>
              </mc:Choice>
              <mc:Fallback>
                <p:oleObj name="Equation" r:id="rId37" imgW="3644640" imgH="419040" progId="Equation.DSMT4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968" y="5716770"/>
                        <a:ext cx="7776864" cy="11348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椭圆 1"/>
          <p:cNvSpPr/>
          <p:nvPr/>
        </p:nvSpPr>
        <p:spPr bwMode="auto">
          <a:xfrm>
            <a:off x="1143744" y="5951265"/>
            <a:ext cx="931962" cy="64956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864" name="Object 48"/>
          <p:cNvGraphicFramePr>
            <a:graphicFrameLocks noChangeAspect="1"/>
          </p:cNvGraphicFramePr>
          <p:nvPr/>
        </p:nvGraphicFramePr>
        <p:xfrm>
          <a:off x="0" y="457200"/>
          <a:ext cx="104775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52" name="公式" r:id="rId3" imgW="304942" imgH="91629" progId="Equation.3">
                  <p:embed/>
                </p:oleObj>
              </mc:Choice>
              <mc:Fallback>
                <p:oleObj name="公式" r:id="rId3" imgW="304942" imgH="91629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57200"/>
                        <a:ext cx="104775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65" name="Object 49"/>
          <p:cNvGraphicFramePr>
            <a:graphicFrameLocks noChangeAspect="1"/>
          </p:cNvGraphicFramePr>
          <p:nvPr/>
        </p:nvGraphicFramePr>
        <p:xfrm>
          <a:off x="1066800" y="228600"/>
          <a:ext cx="80772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53" name="公式" r:id="rId5" imgW="3558505" imgH="342759" progId="Equation.3">
                  <p:embed/>
                </p:oleObj>
              </mc:Choice>
              <mc:Fallback>
                <p:oleObj name="公式" r:id="rId5" imgW="3558505" imgH="342759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8600"/>
                        <a:ext cx="80772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66" name="Object 50"/>
          <p:cNvGraphicFramePr>
            <a:graphicFrameLocks noChangeAspect="1"/>
          </p:cNvGraphicFramePr>
          <p:nvPr/>
        </p:nvGraphicFramePr>
        <p:xfrm>
          <a:off x="533400" y="1295400"/>
          <a:ext cx="82296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54" name="公式" r:id="rId7" imgW="3124271" imgH="342759" progId="Equation.3">
                  <p:embed/>
                </p:oleObj>
              </mc:Choice>
              <mc:Fallback>
                <p:oleObj name="公式" r:id="rId7" imgW="3124271" imgH="342759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95400"/>
                        <a:ext cx="82296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67" name="Object 51"/>
          <p:cNvGraphicFramePr>
            <a:graphicFrameLocks noChangeAspect="1"/>
          </p:cNvGraphicFramePr>
          <p:nvPr/>
        </p:nvGraphicFramePr>
        <p:xfrm>
          <a:off x="1392238" y="2743200"/>
          <a:ext cx="1592262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55" name="公式" r:id="rId9" imgW="571606" imgH="175197" progId="Equation.3">
                  <p:embed/>
                </p:oleObj>
              </mc:Choice>
              <mc:Fallback>
                <p:oleObj name="公式" r:id="rId9" imgW="571606" imgH="175197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238" y="2743200"/>
                        <a:ext cx="1592262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243" y="4261366"/>
            <a:ext cx="1978422" cy="728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1466566" y="3490555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黎曼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ζ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函数</a:t>
            </a:r>
          </a:p>
        </p:txBody>
      </p:sp>
      <p:sp>
        <p:nvSpPr>
          <p:cNvPr id="8" name="Text Box 32"/>
          <p:cNvSpPr txBox="1">
            <a:spLocks noChangeArrowheads="1"/>
          </p:cNvSpPr>
          <p:nvPr/>
        </p:nvSpPr>
        <p:spPr bwMode="auto">
          <a:xfrm>
            <a:off x="4355976" y="3429000"/>
            <a:ext cx="300595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zh-CN" dirty="0"/>
              <a:t>狄利克雷η函数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6372" y="4236471"/>
            <a:ext cx="2255555" cy="691704"/>
          </a:xfrm>
          <a:prstGeom prst="rect">
            <a:avLst/>
          </a:prstGeom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465520"/>
              </p:ext>
            </p:extLst>
          </p:nvPr>
        </p:nvGraphicFramePr>
        <p:xfrm>
          <a:off x="5186828" y="5000298"/>
          <a:ext cx="2340260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56" name="Equation" r:id="rId13" imgW="660240" imgH="203040" progId="Equation.DSMT4">
                  <p:embed/>
                </p:oleObj>
              </mc:Choice>
              <mc:Fallback>
                <p:oleObj name="Equation" r:id="rId13" imgW="6602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86828" y="5000298"/>
                        <a:ext cx="2340260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32"/>
          <p:cNvSpPr txBox="1">
            <a:spLocks noChangeArrowheads="1"/>
          </p:cNvSpPr>
          <p:nvPr/>
        </p:nvSpPr>
        <p:spPr bwMode="auto">
          <a:xfrm>
            <a:off x="1482007" y="5894924"/>
            <a:ext cx="25298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交错调和级数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: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761314"/>
              </p:ext>
            </p:extLst>
          </p:nvPr>
        </p:nvGraphicFramePr>
        <p:xfrm>
          <a:off x="4011867" y="5646039"/>
          <a:ext cx="4849656" cy="106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57" name="Equation" r:id="rId15" imgW="2031840" imgH="444240" progId="Equation.DSMT4">
                  <p:embed/>
                </p:oleObj>
              </mc:Choice>
              <mc:Fallback>
                <p:oleObj name="Equation" r:id="rId15" imgW="20318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011867" y="5646039"/>
                        <a:ext cx="4849656" cy="1060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/>
          <p:cNvSpPr>
            <a:spLocks noChangeArrowheads="1"/>
          </p:cNvSpPr>
          <p:nvPr/>
        </p:nvSpPr>
        <p:spPr bwMode="auto">
          <a:xfrm>
            <a:off x="0" y="36513"/>
            <a:ext cx="350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例：在</a:t>
            </a:r>
            <a:r>
              <a:rPr lang="en-US" altLang="zh-CN" sz="2800" b="1" i="1" dirty="0" err="1">
                <a:latin typeface="Book Antiqua" panose="02040602050305030304" pitchFamily="18" charset="0"/>
              </a:rPr>
              <a:t>z</a:t>
            </a:r>
            <a:r>
              <a:rPr lang="en-US" altLang="zh-CN" sz="2800" b="1" i="1" baseline="-25000" dirty="0" err="1">
                <a:latin typeface="Book Antiqua" panose="02040602050305030304" pitchFamily="18" charset="0"/>
              </a:rPr>
              <a:t>0</a:t>
            </a:r>
            <a:r>
              <a:rPr lang="en-US" altLang="zh-CN" sz="2800" b="1" dirty="0">
                <a:latin typeface="Book Antiqua" panose="02040602050305030304" pitchFamily="18" charset="0"/>
              </a:rPr>
              <a:t>=1</a:t>
            </a:r>
            <a:r>
              <a:rPr lang="zh-CN" altLang="en-US" sz="2800" b="1" dirty="0">
                <a:latin typeface="Book Antiqua" panose="02040602050305030304" pitchFamily="18" charset="0"/>
              </a:rPr>
              <a:t>邻域上把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3384549" y="71715"/>
          <a:ext cx="540841" cy="483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77" name="Equation" r:id="rId3" imgW="241200" imgH="215640" progId="Equation.DSMT4">
                  <p:embed/>
                </p:oleObj>
              </mc:Choice>
              <mc:Fallback>
                <p:oleObj name="Equation" r:id="rId3" imgW="241200" imgH="2156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84549" y="71715"/>
                        <a:ext cx="540841" cy="483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3"/>
          <p:cNvSpPr>
            <a:spLocks noChangeArrowheads="1"/>
          </p:cNvSpPr>
          <p:nvPr/>
        </p:nvSpPr>
        <p:spPr bwMode="auto">
          <a:xfrm>
            <a:off x="3995936" y="90156"/>
            <a:ext cx="4896544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展开成泰勒级数</a:t>
            </a:r>
          </a:p>
        </p:txBody>
      </p:sp>
      <p:sp>
        <p:nvSpPr>
          <p:cNvPr id="5" name="Text Box 35"/>
          <p:cNvSpPr txBox="1">
            <a:spLocks noChangeArrowheads="1"/>
          </p:cNvSpPr>
          <p:nvPr/>
        </p:nvSpPr>
        <p:spPr bwMode="auto">
          <a:xfrm>
            <a:off x="7431" y="836712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解：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520536"/>
              </p:ext>
            </p:extLst>
          </p:nvPr>
        </p:nvGraphicFramePr>
        <p:xfrm>
          <a:off x="838760" y="943753"/>
          <a:ext cx="1795762" cy="915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78" name="Equation" r:id="rId5" imgW="647640" imgH="330120" progId="Equation.DSMT4">
                  <p:embed/>
                </p:oleObj>
              </mc:Choice>
              <mc:Fallback>
                <p:oleObj name="Equation" r:id="rId5" imgW="647640" imgH="3301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8760" y="943753"/>
                        <a:ext cx="1795762" cy="9154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905375"/>
              </p:ext>
            </p:extLst>
          </p:nvPr>
        </p:nvGraphicFramePr>
        <p:xfrm>
          <a:off x="3117682" y="898841"/>
          <a:ext cx="2570163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79" name="Equation" r:id="rId7" imgW="927000" imgH="419040" progId="Equation.DSMT4">
                  <p:embed/>
                </p:oleObj>
              </mc:Choice>
              <mc:Fallback>
                <p:oleObj name="Equation" r:id="rId7" imgW="927000" imgH="41904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17682" y="898841"/>
                        <a:ext cx="2570163" cy="1160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164862"/>
              </p:ext>
            </p:extLst>
          </p:nvPr>
        </p:nvGraphicFramePr>
        <p:xfrm>
          <a:off x="326543" y="1879392"/>
          <a:ext cx="3835400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80" name="Equation" r:id="rId9" imgW="1384200" imgH="419040" progId="Equation.DSMT4">
                  <p:embed/>
                </p:oleObj>
              </mc:Choice>
              <mc:Fallback>
                <p:oleObj name="Equation" r:id="rId9" imgW="1384200" imgH="41904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6543" y="1879392"/>
                        <a:ext cx="3835400" cy="1160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35"/>
          <p:cNvSpPr txBox="1">
            <a:spLocks noChangeArrowheads="1"/>
          </p:cNvSpPr>
          <p:nvPr/>
        </p:nvSpPr>
        <p:spPr bwMode="auto">
          <a:xfrm>
            <a:off x="4462948" y="1700993"/>
            <a:ext cx="54374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…</a:t>
            </a:r>
            <a:endParaRPr lang="zh-CN" altLang="en-US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103562"/>
              </p:ext>
            </p:extLst>
          </p:nvPr>
        </p:nvGraphicFramePr>
        <p:xfrm>
          <a:off x="300992" y="3261690"/>
          <a:ext cx="6545263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81" name="Equation" r:id="rId11" imgW="2361960" imgH="393480" progId="Equation.DSMT4">
                  <p:embed/>
                </p:oleObj>
              </mc:Choice>
              <mc:Fallback>
                <p:oleObj name="Equation" r:id="rId11" imgW="2361960" imgH="39348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0992" y="3261690"/>
                        <a:ext cx="6545263" cy="1090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33"/>
          <p:cNvSpPr>
            <a:spLocks noChangeArrowheads="1"/>
          </p:cNvSpPr>
          <p:nvPr/>
        </p:nvSpPr>
        <p:spPr bwMode="auto">
          <a:xfrm>
            <a:off x="755576" y="723378"/>
            <a:ext cx="1405569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主值：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553296"/>
              </p:ext>
            </p:extLst>
          </p:nvPr>
        </p:nvGraphicFramePr>
        <p:xfrm>
          <a:off x="230147" y="4668522"/>
          <a:ext cx="5457698" cy="983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82" name="Equation" r:id="rId13" imgW="2184120" imgH="393480" progId="Equation.DSMT4">
                  <p:embed/>
                </p:oleObj>
              </mc:Choice>
              <mc:Fallback>
                <p:oleObj name="Equation" r:id="rId13" imgW="21841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0147" y="4668522"/>
                        <a:ext cx="5457698" cy="983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477966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240944"/>
              </p:ext>
            </p:extLst>
          </p:nvPr>
        </p:nvGraphicFramePr>
        <p:xfrm>
          <a:off x="107504" y="1556792"/>
          <a:ext cx="8948738" cy="20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61" name="Equation" r:id="rId3" imgW="3581280" imgH="838080" progId="Equation.DSMT4">
                  <p:embed/>
                </p:oleObj>
              </mc:Choice>
              <mc:Fallback>
                <p:oleObj name="Equation" r:id="rId3" imgW="3581280" imgH="838080" progId="Equation.DSMT4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504" y="1556792"/>
                        <a:ext cx="8948738" cy="209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3"/>
          <p:cNvSpPr>
            <a:spLocks noChangeArrowheads="1"/>
          </p:cNvSpPr>
          <p:nvPr/>
        </p:nvSpPr>
        <p:spPr bwMode="auto">
          <a:xfrm>
            <a:off x="107504" y="692696"/>
            <a:ext cx="243718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非主值：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344109"/>
              </p:ext>
            </p:extLst>
          </p:nvPr>
        </p:nvGraphicFramePr>
        <p:xfrm>
          <a:off x="306388" y="3789363"/>
          <a:ext cx="7566025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62" name="Equation" r:id="rId5" imgW="2730240" imgH="393480" progId="Equation.DSMT4">
                  <p:embed/>
                </p:oleObj>
              </mc:Choice>
              <mc:Fallback>
                <p:oleObj name="Equation" r:id="rId5" imgW="2730240" imgH="39348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388" y="3789363"/>
                        <a:ext cx="7566025" cy="109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6620076"/>
      </p:ext>
    </p:ext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/>
          <p:cNvSpPr>
            <a:spLocks noChangeArrowheads="1"/>
          </p:cNvSpPr>
          <p:nvPr/>
        </p:nvSpPr>
        <p:spPr bwMode="auto">
          <a:xfrm>
            <a:off x="0" y="36513"/>
            <a:ext cx="5076056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例：在</a:t>
            </a:r>
            <a:r>
              <a:rPr lang="en-US" altLang="zh-CN" sz="2800" b="1" i="1" dirty="0" err="1">
                <a:latin typeface="Book Antiqua" panose="02040602050305030304" pitchFamily="18" charset="0"/>
              </a:rPr>
              <a:t>z</a:t>
            </a:r>
            <a:r>
              <a:rPr lang="en-US" altLang="zh-CN" sz="2800" b="1" i="1" baseline="-25000" dirty="0" err="1">
                <a:latin typeface="Book Antiqua" panose="02040602050305030304" pitchFamily="18" charset="0"/>
              </a:rPr>
              <a:t>0</a:t>
            </a:r>
            <a:r>
              <a:rPr lang="en-US" altLang="zh-CN" sz="2800" b="1" dirty="0">
                <a:latin typeface="Book Antiqua" panose="02040602050305030304" pitchFamily="18" charset="0"/>
              </a:rPr>
              <a:t>=0</a:t>
            </a:r>
            <a:r>
              <a:rPr lang="zh-CN" altLang="en-US" sz="2800" b="1" dirty="0">
                <a:latin typeface="Book Antiqua" panose="02040602050305030304" pitchFamily="18" charset="0"/>
              </a:rPr>
              <a:t>邻域上把高斯积分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852482"/>
              </p:ext>
            </p:extLst>
          </p:nvPr>
        </p:nvGraphicFramePr>
        <p:xfrm>
          <a:off x="4716016" y="-20962"/>
          <a:ext cx="1891863" cy="638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95" name="Equation" r:id="rId3" imgW="977760" imgH="330120" progId="Equation.DSMT4">
                  <p:embed/>
                </p:oleObj>
              </mc:Choice>
              <mc:Fallback>
                <p:oleObj name="Equation" r:id="rId3" imgW="9777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16016" y="-20962"/>
                        <a:ext cx="1891863" cy="638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3"/>
          <p:cNvSpPr>
            <a:spLocks noChangeArrowheads="1"/>
          </p:cNvSpPr>
          <p:nvPr/>
        </p:nvSpPr>
        <p:spPr bwMode="auto">
          <a:xfrm>
            <a:off x="6516216" y="59849"/>
            <a:ext cx="350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展开成泰勒级数</a:t>
            </a:r>
          </a:p>
        </p:txBody>
      </p:sp>
      <p:sp>
        <p:nvSpPr>
          <p:cNvPr id="3" name="矩形 2"/>
          <p:cNvSpPr/>
          <p:nvPr/>
        </p:nvSpPr>
        <p:spPr>
          <a:xfrm>
            <a:off x="-7532" y="836712"/>
            <a:ext cx="1008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Book Antiqua" panose="02040602050305030304" pitchFamily="18" charset="0"/>
              </a:rPr>
              <a:t>解：</a:t>
            </a: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23020"/>
              </p:ext>
            </p:extLst>
          </p:nvPr>
        </p:nvGraphicFramePr>
        <p:xfrm>
          <a:off x="1001077" y="836712"/>
          <a:ext cx="1658938" cy="638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96" name="Equation" r:id="rId5" imgW="660240" imgH="253800" progId="Equation.DSMT4">
                  <p:embed/>
                </p:oleObj>
              </mc:Choice>
              <mc:Fallback>
                <p:oleObj name="Equation" r:id="rId5" imgW="660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1077" y="836712"/>
                        <a:ext cx="1658938" cy="638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3"/>
          <p:cNvSpPr>
            <a:spLocks noChangeArrowheads="1"/>
          </p:cNvSpPr>
          <p:nvPr/>
        </p:nvSpPr>
        <p:spPr bwMode="auto">
          <a:xfrm>
            <a:off x="2843808" y="950329"/>
            <a:ext cx="936104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解析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413954"/>
              </p:ext>
            </p:extLst>
          </p:nvPr>
        </p:nvGraphicFramePr>
        <p:xfrm>
          <a:off x="4130124" y="879097"/>
          <a:ext cx="1891863" cy="638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97" name="Equation" r:id="rId7" imgW="977760" imgH="330120" progId="Equation.DSMT4">
                  <p:embed/>
                </p:oleObj>
              </mc:Choice>
              <mc:Fallback>
                <p:oleObj name="Equation" r:id="rId7" imgW="977760" imgH="33012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30124" y="879097"/>
                        <a:ext cx="1891863" cy="638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3"/>
          <p:cNvSpPr>
            <a:spLocks noChangeArrowheads="1"/>
          </p:cNvSpPr>
          <p:nvPr/>
        </p:nvSpPr>
        <p:spPr bwMode="auto">
          <a:xfrm>
            <a:off x="6228184" y="962765"/>
            <a:ext cx="936104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解析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7175200"/>
              </p:ext>
            </p:extLst>
          </p:nvPr>
        </p:nvGraphicFramePr>
        <p:xfrm>
          <a:off x="446088" y="1887538"/>
          <a:ext cx="4795837" cy="307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98" name="Equation" r:id="rId9" imgW="2108160" imgH="1346040" progId="Equation.DSMT4">
                  <p:embed/>
                </p:oleObj>
              </mc:Choice>
              <mc:Fallback>
                <p:oleObj name="Equation" r:id="rId9" imgW="2108160" imgH="134604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6088" y="1887538"/>
                        <a:ext cx="4795837" cy="307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33"/>
          <p:cNvSpPr>
            <a:spLocks noChangeArrowheads="1"/>
          </p:cNvSpPr>
          <p:nvPr/>
        </p:nvSpPr>
        <p:spPr bwMode="auto">
          <a:xfrm>
            <a:off x="3933755" y="2883805"/>
            <a:ext cx="4176464" cy="95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解析函数绝对一致收敛时，积分和求和可以交换</a:t>
            </a:r>
          </a:p>
        </p:txBody>
      </p:sp>
      <p:sp>
        <p:nvSpPr>
          <p:cNvPr id="12" name="Rectangle 33"/>
          <p:cNvSpPr>
            <a:spLocks noChangeArrowheads="1"/>
          </p:cNvSpPr>
          <p:nvPr/>
        </p:nvSpPr>
        <p:spPr bwMode="auto">
          <a:xfrm>
            <a:off x="729894" y="5168421"/>
            <a:ext cx="5769198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非初等函数也可以展成幂级数</a:t>
            </a:r>
          </a:p>
        </p:txBody>
      </p:sp>
    </p:spTree>
    <p:extLst>
      <p:ext uri="{BB962C8B-B14F-4D97-AF65-F5344CB8AC3E}">
        <p14:creationId xmlns:p14="http://schemas.microsoft.com/office/powerpoint/2010/main" val="3647594859"/>
      </p:ext>
    </p:extLst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2895600" y="15240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幂级数的完备性</a:t>
            </a:r>
          </a:p>
        </p:txBody>
      </p:sp>
      <p:sp>
        <p:nvSpPr>
          <p:cNvPr id="3" name="Text Box 13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187624" y="898142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解析函数</a:t>
            </a:r>
          </a:p>
        </p:txBody>
      </p:sp>
      <p:sp>
        <p:nvSpPr>
          <p:cNvPr id="4" name="Text Box 13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043608" y="1916832"/>
            <a:ext cx="12666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幂级数</a:t>
            </a:r>
          </a:p>
        </p:txBody>
      </p:sp>
      <p:sp>
        <p:nvSpPr>
          <p:cNvPr id="5" name="Text Box 13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5724128" y="906271"/>
            <a:ext cx="12666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幂级数</a:t>
            </a:r>
          </a:p>
        </p:txBody>
      </p:sp>
      <p:cxnSp>
        <p:nvCxnSpPr>
          <p:cNvPr id="7" name="直接箭头连接符 6"/>
          <p:cNvCxnSpPr/>
          <p:nvPr/>
        </p:nvCxnSpPr>
        <p:spPr bwMode="auto">
          <a:xfrm flipV="1">
            <a:off x="3035316" y="1167881"/>
            <a:ext cx="2468488" cy="81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" name="直接箭头连接符 7"/>
          <p:cNvCxnSpPr/>
          <p:nvPr/>
        </p:nvCxnSpPr>
        <p:spPr bwMode="auto">
          <a:xfrm flipV="1">
            <a:off x="2310301" y="2178442"/>
            <a:ext cx="389491" cy="280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" name="Text Box 13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2905727" y="1916832"/>
            <a:ext cx="2348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绝对一致收敛</a:t>
            </a:r>
          </a:p>
        </p:txBody>
      </p:sp>
      <p:sp>
        <p:nvSpPr>
          <p:cNvPr id="12" name="Text Box 13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5724128" y="1916832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解析函数</a:t>
            </a:r>
          </a:p>
        </p:txBody>
      </p:sp>
      <p:cxnSp>
        <p:nvCxnSpPr>
          <p:cNvPr id="13" name="直接箭头连接符 12"/>
          <p:cNvCxnSpPr/>
          <p:nvPr/>
        </p:nvCxnSpPr>
        <p:spPr bwMode="auto">
          <a:xfrm flipV="1">
            <a:off x="5265636" y="2206540"/>
            <a:ext cx="389491" cy="280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4" name="Text Box 13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3455876" y="1085157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泰勒展开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439" y="2748507"/>
            <a:ext cx="5006241" cy="352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32871"/>
      </p:ext>
    </p:extLst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195736" y="116632"/>
            <a:ext cx="41520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幂级数的基函数和正交性</a:t>
            </a:r>
          </a:p>
        </p:txBody>
      </p:sp>
      <p:sp>
        <p:nvSpPr>
          <p:cNvPr id="3" name="Text Box 13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323528" y="908720"/>
            <a:ext cx="2348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级数的基函数</a:t>
            </a:r>
          </a:p>
        </p:txBody>
      </p:sp>
      <p:graphicFrame>
        <p:nvGraphicFramePr>
          <p:cNvPr id="5" name="Object 2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300811"/>
              </p:ext>
            </p:extLst>
          </p:nvPr>
        </p:nvGraphicFramePr>
        <p:xfrm>
          <a:off x="467544" y="1556792"/>
          <a:ext cx="4611687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73" name="Equation" r:id="rId4" imgW="2590560" imgH="431640" progId="Equation.DSMT4">
                  <p:embed/>
                </p:oleObj>
              </mc:Choice>
              <mc:Fallback>
                <p:oleObj name="Equation" r:id="rId4" imgW="2590560" imgH="431640" progId="Equation.DSMT4">
                  <p:embed/>
                  <p:pic>
                    <p:nvPicPr>
                      <p:cNvPr id="4" name="Object 2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556792"/>
                        <a:ext cx="4611687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360088"/>
              </p:ext>
            </p:extLst>
          </p:nvPr>
        </p:nvGraphicFramePr>
        <p:xfrm>
          <a:off x="475789" y="3034119"/>
          <a:ext cx="490537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74" name="Equation" r:id="rId6" imgW="1866600" imgH="241200" progId="Equation.DSMT4">
                  <p:embed/>
                </p:oleObj>
              </mc:Choice>
              <mc:Fallback>
                <p:oleObj name="Equation" r:id="rId6" imgW="1866600" imgH="241200" progId="Equation.DSMT4">
                  <p:embed/>
                  <p:pic>
                    <p:nvPicPr>
                      <p:cNvPr id="135228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789" y="3034119"/>
                        <a:ext cx="4905375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3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467544" y="2458492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幂级数的基函数</a:t>
            </a:r>
          </a:p>
        </p:txBody>
      </p:sp>
      <p:sp>
        <p:nvSpPr>
          <p:cNvPr id="9" name="Text Box 13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355643" y="3846065"/>
            <a:ext cx="813235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幂级数的完备性：最简单的完备展开基，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               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也是人类最早研究的完备展开基</a:t>
            </a:r>
          </a:p>
        </p:txBody>
      </p:sp>
      <p:sp>
        <p:nvSpPr>
          <p:cNvPr id="10" name="Text Box 13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510038" y="4863306"/>
            <a:ext cx="30700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幂级数的正交性：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001380"/>
              </p:ext>
            </p:extLst>
          </p:nvPr>
        </p:nvGraphicFramePr>
        <p:xfrm>
          <a:off x="5283200" y="2625725"/>
          <a:ext cx="203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75" name="Equation" r:id="rId8" imgW="203040" imgH="279360" progId="Equation.DSMT4">
                  <p:embed/>
                </p:oleObj>
              </mc:Choice>
              <mc:Fallback>
                <p:oleObj name="Equation" r:id="rId8" imgW="2030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83200" y="2625725"/>
                        <a:ext cx="203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310825"/>
              </p:ext>
            </p:extLst>
          </p:nvPr>
        </p:nvGraphicFramePr>
        <p:xfrm>
          <a:off x="633158" y="5756871"/>
          <a:ext cx="2259442" cy="807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76" name="Equation" r:id="rId10" imgW="799920" imgH="279360" progId="Equation.DSMT4">
                  <p:embed/>
                </p:oleObj>
              </mc:Choice>
              <mc:Fallback>
                <p:oleObj name="Equation" r:id="rId10" imgW="799920" imgH="279360" progId="Equation.DSMT4">
                  <p:embed/>
                  <p:pic>
                    <p:nvPicPr>
                      <p:cNvPr id="37787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158" y="5756871"/>
                        <a:ext cx="2259442" cy="807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215267"/>
              </p:ext>
            </p:extLst>
          </p:nvPr>
        </p:nvGraphicFramePr>
        <p:xfrm>
          <a:off x="3636963" y="4897438"/>
          <a:ext cx="2084387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77" name="Equation" r:id="rId12" imgW="1155600" imgH="330120" progId="Equation.DSMT4">
                  <p:embed/>
                </p:oleObj>
              </mc:Choice>
              <mc:Fallback>
                <p:oleObj name="Equation" r:id="rId12" imgW="1155600" imgH="330120" progId="Equation.DSMT4">
                  <p:embed/>
                  <p:pic>
                    <p:nvPicPr>
                      <p:cNvPr id="39732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4897438"/>
                        <a:ext cx="2084387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651595"/>
              </p:ext>
            </p:extLst>
          </p:nvPr>
        </p:nvGraphicFramePr>
        <p:xfrm>
          <a:off x="6331315" y="4960201"/>
          <a:ext cx="10922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78" name="公式" r:id="rId14" imgW="350449" imgH="198104" progId="Equation.3">
                  <p:embed/>
                </p:oleObj>
              </mc:Choice>
              <mc:Fallback>
                <p:oleObj name="公式" r:id="rId14" imgW="350449" imgH="198104" progId="Equation.3">
                  <p:embed/>
                  <p:pic>
                    <p:nvPicPr>
                      <p:cNvPr id="39732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1315" y="4960201"/>
                        <a:ext cx="109220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AutoShape 18"/>
          <p:cNvSpPr>
            <a:spLocks/>
          </p:cNvSpPr>
          <p:nvPr/>
        </p:nvSpPr>
        <p:spPr bwMode="auto">
          <a:xfrm>
            <a:off x="7442346" y="4937756"/>
            <a:ext cx="197498" cy="667189"/>
          </a:xfrm>
          <a:prstGeom prst="leftBrace">
            <a:avLst>
              <a:gd name="adj1" fmla="val 22619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graphicFrame>
        <p:nvGraphicFramePr>
          <p:cNvPr id="16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6548634"/>
              </p:ext>
            </p:extLst>
          </p:nvPr>
        </p:nvGraphicFramePr>
        <p:xfrm>
          <a:off x="7623177" y="4772876"/>
          <a:ext cx="9969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79" name="Equation" r:id="rId16" imgW="571320" imgH="203040" progId="Equation.DSMT4">
                  <p:embed/>
                </p:oleObj>
              </mc:Choice>
              <mc:Fallback>
                <p:oleObj name="Equation" r:id="rId16" imgW="571320" imgH="203040" progId="Equation.DSMT4">
                  <p:embed/>
                  <p:pic>
                    <p:nvPicPr>
                      <p:cNvPr id="397331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3177" y="4772876"/>
                        <a:ext cx="9969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261345"/>
              </p:ext>
            </p:extLst>
          </p:nvPr>
        </p:nvGraphicFramePr>
        <p:xfrm>
          <a:off x="7704033" y="5357653"/>
          <a:ext cx="916094" cy="359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80" name="Equation" r:id="rId18" imgW="545760" imgH="203040" progId="Equation.DSMT4">
                  <p:embed/>
                </p:oleObj>
              </mc:Choice>
              <mc:Fallback>
                <p:oleObj name="Equation" r:id="rId18" imgW="545760" imgH="203040" progId="Equation.DSMT4">
                  <p:embed/>
                  <p:pic>
                    <p:nvPicPr>
                      <p:cNvPr id="397332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4033" y="5357653"/>
                        <a:ext cx="916094" cy="3599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3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3059832" y="5849401"/>
            <a:ext cx="30700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幂函数的基不正交</a:t>
            </a:r>
          </a:p>
        </p:txBody>
      </p:sp>
      <p:sp>
        <p:nvSpPr>
          <p:cNvPr id="19" name="Text Box 13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6611855" y="5849401"/>
            <a:ext cx="2348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勒让德多项式</a:t>
            </a:r>
          </a:p>
        </p:txBody>
      </p:sp>
      <p:sp>
        <p:nvSpPr>
          <p:cNvPr id="20" name="右箭头 19"/>
          <p:cNvSpPr/>
          <p:nvPr/>
        </p:nvSpPr>
        <p:spPr bwMode="auto">
          <a:xfrm>
            <a:off x="6230133" y="6029916"/>
            <a:ext cx="314305" cy="2616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723343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7544" y="476672"/>
            <a:ext cx="2714759" cy="58477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代数几何结构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81618" y="4924963"/>
            <a:ext cx="2180138" cy="58477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分布</a:t>
            </a:r>
            <a:r>
              <a:rPr lang="en-US" altLang="zh-CN" dirty="0"/>
              <a:t>&amp;</a:t>
            </a:r>
            <a:r>
              <a:rPr lang="zh-CN" altLang="en-US" dirty="0"/>
              <a:t>边界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0" y="1309084"/>
            <a:ext cx="932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代数：数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zh-CN" altLang="en-US" dirty="0"/>
              <a:t>向（矢）量，矩阵（张量）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→抽象概念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896" y="1992512"/>
            <a:ext cx="4997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几何：图形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→空间→流形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983926" y="3870808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万物皆数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16664" y="3891281"/>
            <a:ext cx="153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集合论</a:t>
            </a:r>
          </a:p>
        </p:txBody>
      </p:sp>
      <p:cxnSp>
        <p:nvCxnSpPr>
          <p:cNvPr id="13" name="直接箭头连接符 12"/>
          <p:cNvCxnSpPr/>
          <p:nvPr/>
        </p:nvCxnSpPr>
        <p:spPr bwMode="auto">
          <a:xfrm flipV="1">
            <a:off x="2291045" y="4170765"/>
            <a:ext cx="316600" cy="258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4" name="文本框 13"/>
          <p:cNvSpPr txBox="1"/>
          <p:nvPr/>
        </p:nvSpPr>
        <p:spPr>
          <a:xfrm>
            <a:off x="5940152" y="1992511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复几何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79512" y="5624980"/>
            <a:ext cx="6912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边界条件和演化方程同样重要</a:t>
            </a:r>
          </a:p>
        </p:txBody>
      </p:sp>
      <p:cxnSp>
        <p:nvCxnSpPr>
          <p:cNvPr id="16" name="直接箭头连接符 15"/>
          <p:cNvCxnSpPr/>
          <p:nvPr/>
        </p:nvCxnSpPr>
        <p:spPr bwMode="auto">
          <a:xfrm flipV="1">
            <a:off x="3615324" y="4128449"/>
            <a:ext cx="380612" cy="93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" name="文本框 16"/>
          <p:cNvSpPr txBox="1"/>
          <p:nvPr/>
        </p:nvSpPr>
        <p:spPr>
          <a:xfrm>
            <a:off x="2561756" y="3868643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同构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509" y="3593736"/>
            <a:ext cx="2846421" cy="104666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539" y="4811877"/>
            <a:ext cx="3116850" cy="784928"/>
          </a:xfrm>
          <a:prstGeom prst="rect">
            <a:avLst/>
          </a:prstGeom>
        </p:spPr>
      </p:pic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164357"/>
              </p:ext>
            </p:extLst>
          </p:nvPr>
        </p:nvGraphicFramePr>
        <p:xfrm>
          <a:off x="3714126" y="423489"/>
          <a:ext cx="1335201" cy="562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14" name="Equation" r:id="rId5" imgW="482400" imgH="203040" progId="Equation.DSMT4">
                  <p:embed/>
                </p:oleObj>
              </mc:Choice>
              <mc:Fallback>
                <p:oleObj name="Equation" r:id="rId5" imgW="482400" imgH="20304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14126" y="423489"/>
                        <a:ext cx="1335201" cy="562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142730"/>
              </p:ext>
            </p:extLst>
          </p:nvPr>
        </p:nvGraphicFramePr>
        <p:xfrm>
          <a:off x="5667335" y="507401"/>
          <a:ext cx="912813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15" name="Equation" r:id="rId7" imgW="330120" imgH="203040" progId="Equation.DSMT4">
                  <p:embed/>
                </p:oleObj>
              </mc:Choice>
              <mc:Fallback>
                <p:oleObj name="Equation" r:id="rId7" imgW="330120" imgH="203040" progId="Equation.DSMT4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67335" y="507401"/>
                        <a:ext cx="912813" cy="5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7"/>
          <p:cNvGrpSpPr>
            <a:grpSpLocks/>
          </p:cNvGrpSpPr>
          <p:nvPr/>
        </p:nvGrpSpPr>
        <p:grpSpPr bwMode="auto">
          <a:xfrm>
            <a:off x="7023905" y="4945017"/>
            <a:ext cx="1780143" cy="1480255"/>
            <a:chOff x="964" y="3792"/>
            <a:chExt cx="1960" cy="1384"/>
          </a:xfrm>
        </p:grpSpPr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964" y="3792"/>
              <a:ext cx="1960" cy="1384"/>
            </a:xfrm>
            <a:custGeom>
              <a:avLst/>
              <a:gdLst>
                <a:gd name="T0" fmla="*/ 737 w 1648"/>
                <a:gd name="T1" fmla="*/ 1385 h 1312"/>
                <a:gd name="T2" fmla="*/ 737 w 1648"/>
                <a:gd name="T3" fmla="*/ 357 h 1312"/>
                <a:gd name="T4" fmla="*/ 5156 w 1648"/>
                <a:gd name="T5" fmla="*/ 61 h 1312"/>
                <a:gd name="T6" fmla="*/ 6501 w 1648"/>
                <a:gd name="T7" fmla="*/ 724 h 1312"/>
                <a:gd name="T8" fmla="*/ 4585 w 1648"/>
                <a:gd name="T9" fmla="*/ 1608 h 1312"/>
                <a:gd name="T10" fmla="*/ 1508 w 1648"/>
                <a:gd name="T11" fmla="*/ 1976 h 1312"/>
                <a:gd name="T12" fmla="*/ 737 w 1648"/>
                <a:gd name="T13" fmla="*/ 1385 h 13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48" h="1312">
                  <a:moveTo>
                    <a:pt x="184" y="904"/>
                  </a:moveTo>
                  <a:cubicBezTo>
                    <a:pt x="152" y="728"/>
                    <a:pt x="0" y="376"/>
                    <a:pt x="184" y="232"/>
                  </a:cubicBezTo>
                  <a:cubicBezTo>
                    <a:pt x="368" y="88"/>
                    <a:pt x="1048" y="0"/>
                    <a:pt x="1288" y="40"/>
                  </a:cubicBezTo>
                  <a:cubicBezTo>
                    <a:pt x="1528" y="80"/>
                    <a:pt x="1648" y="304"/>
                    <a:pt x="1624" y="472"/>
                  </a:cubicBezTo>
                  <a:cubicBezTo>
                    <a:pt x="1600" y="640"/>
                    <a:pt x="1352" y="912"/>
                    <a:pt x="1144" y="1048"/>
                  </a:cubicBezTo>
                  <a:cubicBezTo>
                    <a:pt x="936" y="1184"/>
                    <a:pt x="536" y="1312"/>
                    <a:pt x="376" y="1288"/>
                  </a:cubicBezTo>
                  <a:cubicBezTo>
                    <a:pt x="216" y="1264"/>
                    <a:pt x="216" y="1080"/>
                    <a:pt x="184" y="90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1500" y="4136"/>
              <a:ext cx="752" cy="784"/>
            </a:xfrm>
            <a:custGeom>
              <a:avLst/>
              <a:gdLst>
                <a:gd name="T0" fmla="*/ 280 w 752"/>
                <a:gd name="T1" fmla="*/ 752 h 784"/>
                <a:gd name="T2" fmla="*/ 712 w 752"/>
                <a:gd name="T3" fmla="*/ 560 h 784"/>
                <a:gd name="T4" fmla="*/ 520 w 752"/>
                <a:gd name="T5" fmla="*/ 32 h 784"/>
                <a:gd name="T6" fmla="*/ 40 w 752"/>
                <a:gd name="T7" fmla="*/ 368 h 784"/>
                <a:gd name="T8" fmla="*/ 280 w 752"/>
                <a:gd name="T9" fmla="*/ 752 h 7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2" h="784">
                  <a:moveTo>
                    <a:pt x="280" y="752"/>
                  </a:moveTo>
                  <a:cubicBezTo>
                    <a:pt x="392" y="784"/>
                    <a:pt x="672" y="680"/>
                    <a:pt x="712" y="560"/>
                  </a:cubicBezTo>
                  <a:cubicBezTo>
                    <a:pt x="752" y="440"/>
                    <a:pt x="632" y="64"/>
                    <a:pt x="520" y="32"/>
                  </a:cubicBezTo>
                  <a:cubicBezTo>
                    <a:pt x="408" y="0"/>
                    <a:pt x="80" y="248"/>
                    <a:pt x="40" y="368"/>
                  </a:cubicBezTo>
                  <a:cubicBezTo>
                    <a:pt x="0" y="488"/>
                    <a:pt x="168" y="720"/>
                    <a:pt x="280" y="752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auto">
            <a:xfrm>
              <a:off x="1824" y="4616"/>
              <a:ext cx="48" cy="48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5" name="Text Box 22"/>
            <p:cNvSpPr txBox="1">
              <a:spLocks noChangeArrowheads="1"/>
            </p:cNvSpPr>
            <p:nvPr/>
          </p:nvSpPr>
          <p:spPr bwMode="auto">
            <a:xfrm>
              <a:off x="1828" y="4312"/>
              <a:ext cx="24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600" i="1" dirty="0">
                  <a:solidFill>
                    <a:srgbClr val="000000"/>
                  </a:solidFill>
                  <a:latin typeface="Book Antiqua" panose="02040602050305030304" pitchFamily="18" charset="0"/>
                </a:rPr>
                <a:t>z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2252" y="4136"/>
              <a:ext cx="2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b="1" i="1" dirty="0">
                  <a:solidFill>
                    <a:srgbClr val="000000"/>
                  </a:solidFill>
                  <a:latin typeface="Book Antiqua" panose="02040602050305030304" pitchFamily="18" charset="0"/>
                  <a:ea typeface="楷体_GB2312" pitchFamily="49" charset="-122"/>
                  <a:sym typeface="Symbol" panose="05050102010706020507" pitchFamily="18" charset="2"/>
                </a:rPr>
                <a:t></a:t>
              </a:r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V="1">
              <a:off x="2149" y="4296"/>
              <a:ext cx="144" cy="48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59" y="179560"/>
            <a:ext cx="1042828" cy="1042828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0" y="2587753"/>
            <a:ext cx="63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代数：研究变换和变换关系的学科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8473" y="3156943"/>
            <a:ext cx="63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几何：研究变换下不变量的学科</a:t>
            </a:r>
          </a:p>
        </p:txBody>
      </p:sp>
    </p:spTree>
    <p:extLst>
      <p:ext uri="{BB962C8B-B14F-4D97-AF65-F5344CB8AC3E}">
        <p14:creationId xmlns:p14="http://schemas.microsoft.com/office/powerpoint/2010/main" val="2858236028"/>
      </p:ext>
    </p:extLst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3203848" y="116632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前情回顾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5536" y="980728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级数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5536" y="2132856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幂级数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09607" y="3429000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泰勒级数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78845" y="5262211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解析延拓</a:t>
            </a:r>
          </a:p>
        </p:txBody>
      </p:sp>
      <p:graphicFrame>
        <p:nvGraphicFramePr>
          <p:cNvPr id="7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509839"/>
              </p:ext>
            </p:extLst>
          </p:nvPr>
        </p:nvGraphicFramePr>
        <p:xfrm>
          <a:off x="683568" y="3907728"/>
          <a:ext cx="5560053" cy="779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61" name="公式" r:id="rId4" imgW="2232837" imgH="380937" progId="Equation.3">
                  <p:embed/>
                </p:oleObj>
              </mc:Choice>
              <mc:Fallback>
                <p:oleObj name="公式" r:id="rId4" imgW="2232837" imgH="380937" progId="Equation.3">
                  <p:embed/>
                  <p:pic>
                    <p:nvPicPr>
                      <p:cNvPr id="135248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3907728"/>
                        <a:ext cx="5560053" cy="7794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306208"/>
              </p:ext>
            </p:extLst>
          </p:nvPr>
        </p:nvGraphicFramePr>
        <p:xfrm>
          <a:off x="539552" y="2738444"/>
          <a:ext cx="6192688" cy="594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62" name="Equation" r:id="rId6" imgW="2514600" imgH="241200" progId="Equation.DSMT4">
                  <p:embed/>
                </p:oleObj>
              </mc:Choice>
              <mc:Fallback>
                <p:oleObj name="Equation" r:id="rId6" imgW="2514600" imgH="24120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9552" y="2738444"/>
                        <a:ext cx="6192688" cy="594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1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965723"/>
              </p:ext>
            </p:extLst>
          </p:nvPr>
        </p:nvGraphicFramePr>
        <p:xfrm>
          <a:off x="6660232" y="2564904"/>
          <a:ext cx="1599952" cy="1109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63" name="公式" r:id="rId8" imgW="746831" imgH="396209" progId="Equation.3">
                  <p:embed/>
                </p:oleObj>
              </mc:Choice>
              <mc:Fallback>
                <p:oleObj name="公式" r:id="rId8" imgW="746831" imgH="396209" progId="Equation.3">
                  <p:embed/>
                  <p:pic>
                    <p:nvPicPr>
                      <p:cNvPr id="116860" name="Object 1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232" y="2564904"/>
                        <a:ext cx="1599952" cy="1109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747582"/>
              </p:ext>
            </p:extLst>
          </p:nvPr>
        </p:nvGraphicFramePr>
        <p:xfrm>
          <a:off x="522962" y="4588811"/>
          <a:ext cx="1676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64" name="公式" r:id="rId10" imgW="533329" imgH="152290" progId="Equation.3">
                  <p:embed/>
                </p:oleObj>
              </mc:Choice>
              <mc:Fallback>
                <p:oleObj name="公式" r:id="rId10" imgW="533329" imgH="152290" progId="Equation.3">
                  <p:embed/>
                  <p:pic>
                    <p:nvPicPr>
                      <p:cNvPr id="137267" name="Object 10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962" y="4588811"/>
                        <a:ext cx="1676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141950"/>
              </p:ext>
            </p:extLst>
          </p:nvPr>
        </p:nvGraphicFramePr>
        <p:xfrm>
          <a:off x="2699691" y="4454908"/>
          <a:ext cx="1692775" cy="95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65" name="公式" r:id="rId12" imgW="686013" imgH="319851" progId="Equation.3">
                  <p:embed/>
                </p:oleObj>
              </mc:Choice>
              <mc:Fallback>
                <p:oleObj name="公式" r:id="rId12" imgW="686013" imgH="319851" progId="Equation.3">
                  <p:embed/>
                  <p:pic>
                    <p:nvPicPr>
                      <p:cNvPr id="17412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691" y="4454908"/>
                        <a:ext cx="1692775" cy="95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108645"/>
              </p:ext>
            </p:extLst>
          </p:nvPr>
        </p:nvGraphicFramePr>
        <p:xfrm>
          <a:off x="4684468" y="4641493"/>
          <a:ext cx="1832758" cy="577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66" name="公式" r:id="rId14" imgW="624769" imgH="129383" progId="Equation.3">
                  <p:embed/>
                </p:oleObj>
              </mc:Choice>
              <mc:Fallback>
                <p:oleObj name="公式" r:id="rId14" imgW="624769" imgH="129383" progId="Equation.3">
                  <p:embed/>
                  <p:pic>
                    <p:nvPicPr>
                      <p:cNvPr id="18436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468" y="4641493"/>
                        <a:ext cx="1832758" cy="5770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99591" y="5837247"/>
            <a:ext cx="3895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解析延拓的唯一性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24410" y="1468762"/>
            <a:ext cx="3090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实级数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→复级数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5262511"/>
      </p:ext>
    </p:extLst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0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20483" name="Text Box 13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895600" y="152400"/>
            <a:ext cx="2686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3.4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解析延拓</a:t>
            </a:r>
          </a:p>
        </p:txBody>
      </p:sp>
      <p:sp>
        <p:nvSpPr>
          <p:cNvPr id="163857" name="Text Box 17"/>
          <p:cNvSpPr txBox="1">
            <a:spLocks noChangeArrowheads="1"/>
          </p:cNvSpPr>
          <p:nvPr/>
        </p:nvSpPr>
        <p:spPr bwMode="auto">
          <a:xfrm>
            <a:off x="-76200" y="1676400"/>
            <a:ext cx="1828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比较两个函数：</a:t>
            </a:r>
          </a:p>
        </p:txBody>
      </p:sp>
      <p:graphicFrame>
        <p:nvGraphicFramePr>
          <p:cNvPr id="163858" name="Object 18"/>
          <p:cNvGraphicFramePr>
            <a:graphicFrameLocks noChangeAspect="1"/>
          </p:cNvGraphicFramePr>
          <p:nvPr/>
        </p:nvGraphicFramePr>
        <p:xfrm>
          <a:off x="7772400" y="1828800"/>
          <a:ext cx="8699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2" name="公式" r:id="rId4" imgW="281975" imgH="175197" progId="Equation.3">
                  <p:embed/>
                </p:oleObj>
              </mc:Choice>
              <mc:Fallback>
                <p:oleObj name="公式" r:id="rId4" imgW="281975" imgH="175197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1828800"/>
                        <a:ext cx="8699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59" name="Line 19"/>
          <p:cNvSpPr>
            <a:spLocks noChangeShapeType="1"/>
          </p:cNvSpPr>
          <p:nvPr/>
        </p:nvSpPr>
        <p:spPr bwMode="auto">
          <a:xfrm flipH="1">
            <a:off x="0" y="1447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861" name="Line 21"/>
          <p:cNvSpPr>
            <a:spLocks noChangeShapeType="1"/>
          </p:cNvSpPr>
          <p:nvPr/>
        </p:nvSpPr>
        <p:spPr bwMode="auto">
          <a:xfrm flipH="1">
            <a:off x="0" y="4495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3862" name="Object 22"/>
          <p:cNvGraphicFramePr>
            <a:graphicFrameLocks noChangeAspect="1"/>
          </p:cNvGraphicFramePr>
          <p:nvPr/>
        </p:nvGraphicFramePr>
        <p:xfrm>
          <a:off x="2057400" y="3200400"/>
          <a:ext cx="908050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3" name="公式" r:id="rId6" imgW="251354" imgH="319851" progId="Equation.3">
                  <p:embed/>
                </p:oleObj>
              </mc:Choice>
              <mc:Fallback>
                <p:oleObj name="公式" r:id="rId6" imgW="251354" imgH="319851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200400"/>
                        <a:ext cx="908050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63" name="Object 23"/>
          <p:cNvGraphicFramePr>
            <a:graphicFrameLocks noChangeAspect="1"/>
          </p:cNvGraphicFramePr>
          <p:nvPr/>
        </p:nvGraphicFramePr>
        <p:xfrm>
          <a:off x="2133600" y="1524000"/>
          <a:ext cx="4794250" cy="162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4" name="公式" r:id="rId8" imgW="1241883" imgH="358030" progId="Equation.3">
                  <p:embed/>
                </p:oleObj>
              </mc:Choice>
              <mc:Fallback>
                <p:oleObj name="公式" r:id="rId8" imgW="1241883" imgH="35803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524000"/>
                        <a:ext cx="4794250" cy="162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64" name="Text Box 24"/>
          <p:cNvSpPr txBox="1">
            <a:spLocks noChangeArrowheads="1"/>
          </p:cNvSpPr>
          <p:nvPr/>
        </p:nvSpPr>
        <p:spPr bwMode="auto">
          <a:xfrm>
            <a:off x="5029200" y="3200400"/>
            <a:ext cx="20097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除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z=1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以外</a:t>
            </a:r>
          </a:p>
        </p:txBody>
      </p:sp>
      <p:sp>
        <p:nvSpPr>
          <p:cNvPr id="163865" name="Rectangle 25"/>
          <p:cNvSpPr>
            <a:spLocks noChangeArrowheads="1"/>
          </p:cNvSpPr>
          <p:nvPr/>
        </p:nvSpPr>
        <p:spPr bwMode="auto">
          <a:xfrm>
            <a:off x="0" y="4648200"/>
            <a:ext cx="9144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设某个区域</a:t>
            </a:r>
            <a:r>
              <a:rPr lang="en-US" altLang="zh-CN" sz="2800" b="1" dirty="0">
                <a:latin typeface="Book Antiqua" panose="02040602050305030304" pitchFamily="18" charset="0"/>
              </a:rPr>
              <a:t>b </a:t>
            </a:r>
            <a:r>
              <a:rPr lang="zh-CN" altLang="en-US" sz="2800" b="1" dirty="0">
                <a:latin typeface="Book Antiqua" panose="02040602050305030304" pitchFamily="18" charset="0"/>
              </a:rPr>
              <a:t>上的解析函数</a:t>
            </a:r>
            <a:r>
              <a:rPr lang="en-US" altLang="zh-CN" sz="2800" b="1" i="1" dirty="0">
                <a:latin typeface="Book Antiqua" panose="02040602050305030304" pitchFamily="18" charset="0"/>
              </a:rPr>
              <a:t>f(z)</a:t>
            </a:r>
            <a:r>
              <a:rPr lang="zh-CN" altLang="en-US" sz="2800" b="1" i="1" dirty="0">
                <a:latin typeface="Book Antiqua" panose="02040602050305030304" pitchFamily="18" charset="0"/>
              </a:rPr>
              <a:t>，</a:t>
            </a:r>
            <a:r>
              <a:rPr lang="zh-CN" altLang="en-US" sz="2800" b="1" dirty="0">
                <a:latin typeface="Book Antiqua" panose="02040602050305030304" pitchFamily="18" charset="0"/>
              </a:rPr>
              <a:t>找出另一函数</a:t>
            </a:r>
            <a:r>
              <a:rPr lang="en-US" altLang="zh-CN" sz="2800" b="1" i="1" dirty="0">
                <a:latin typeface="Book Antiqua" panose="02040602050305030304" pitchFamily="18" charset="0"/>
              </a:rPr>
              <a:t>F(z),</a:t>
            </a:r>
            <a:r>
              <a:rPr lang="zh-CN" altLang="zh-CN" sz="2800" b="1" dirty="0">
                <a:latin typeface="Book Antiqua" panose="02040602050305030304" pitchFamily="18" charset="0"/>
              </a:rPr>
              <a:t>它在含有</a:t>
            </a:r>
            <a:r>
              <a:rPr lang="en-US" altLang="zh-CN" sz="2800" b="1" i="1" dirty="0">
                <a:latin typeface="Book Antiqua" panose="02040602050305030304" pitchFamily="18" charset="0"/>
              </a:rPr>
              <a:t>b</a:t>
            </a:r>
            <a:r>
              <a:rPr lang="en-US" altLang="zh-CN" sz="2800" b="1" dirty="0">
                <a:latin typeface="Book Antiqua" panose="02040602050305030304" pitchFamily="18" charset="0"/>
              </a:rPr>
              <a:t> </a:t>
            </a:r>
            <a:r>
              <a:rPr lang="zh-CN" altLang="en-US" sz="2800" b="1" dirty="0">
                <a:latin typeface="Book Antiqua" panose="02040602050305030304" pitchFamily="18" charset="0"/>
              </a:rPr>
              <a:t>的一个较大的区域</a:t>
            </a:r>
            <a:r>
              <a:rPr lang="en-US" altLang="zh-CN" sz="2800" b="1" i="1" dirty="0">
                <a:latin typeface="Book Antiqua" panose="02040602050305030304" pitchFamily="18" charset="0"/>
              </a:rPr>
              <a:t>B</a:t>
            </a:r>
            <a:r>
              <a:rPr lang="zh-CN" altLang="en-US" sz="2800" b="1" dirty="0">
                <a:latin typeface="Book Antiqua" panose="02040602050305030304" pitchFamily="18" charset="0"/>
              </a:rPr>
              <a:t>上解析，且在区域</a:t>
            </a:r>
            <a:r>
              <a:rPr lang="en-US" altLang="zh-CN" sz="2800" b="1" i="1" dirty="0">
                <a:latin typeface="Book Antiqua" panose="02040602050305030304" pitchFamily="18" charset="0"/>
              </a:rPr>
              <a:t>b</a:t>
            </a:r>
            <a:r>
              <a:rPr lang="zh-CN" altLang="en-US" sz="2800" b="1" dirty="0">
                <a:latin typeface="Book Antiqua" panose="02040602050305030304" pitchFamily="18" charset="0"/>
              </a:rPr>
              <a:t>上等于</a:t>
            </a:r>
            <a:r>
              <a:rPr lang="en-US" altLang="zh-CN" sz="2800" b="1" i="1" dirty="0">
                <a:latin typeface="Book Antiqua" panose="02040602050305030304" pitchFamily="18" charset="0"/>
              </a:rPr>
              <a:t>f(z)</a:t>
            </a:r>
            <a:endParaRPr lang="en-US" altLang="zh-CN" sz="2800" b="1" dirty="0">
              <a:latin typeface="Book Antiqua" panose="02040602050305030304" pitchFamily="18" charset="0"/>
            </a:endParaRPr>
          </a:p>
        </p:txBody>
      </p:sp>
      <p:sp>
        <p:nvSpPr>
          <p:cNvPr id="163870" name="Text Box 30"/>
          <p:cNvSpPr txBox="1">
            <a:spLocks noChangeArrowheads="1"/>
          </p:cNvSpPr>
          <p:nvPr/>
        </p:nvSpPr>
        <p:spPr bwMode="auto">
          <a:xfrm>
            <a:off x="381000" y="3581400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和</a:t>
            </a:r>
          </a:p>
        </p:txBody>
      </p:sp>
      <p:sp>
        <p:nvSpPr>
          <p:cNvPr id="163871" name="Text Box 31"/>
          <p:cNvSpPr txBox="1">
            <a:spLocks noChangeArrowheads="1"/>
          </p:cNvSpPr>
          <p:nvPr/>
        </p:nvSpPr>
        <p:spPr bwMode="auto">
          <a:xfrm>
            <a:off x="5105400" y="3810000"/>
            <a:ext cx="3657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两者在较小区域等同</a:t>
            </a:r>
          </a:p>
        </p:txBody>
      </p:sp>
      <p:sp>
        <p:nvSpPr>
          <p:cNvPr id="163872" name="Oval 32"/>
          <p:cNvSpPr>
            <a:spLocks noChangeArrowheads="1"/>
          </p:cNvSpPr>
          <p:nvPr/>
        </p:nvSpPr>
        <p:spPr bwMode="auto">
          <a:xfrm>
            <a:off x="5105400" y="5638800"/>
            <a:ext cx="3276600" cy="10668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163873" name="Freeform 33"/>
          <p:cNvSpPr>
            <a:spLocks/>
          </p:cNvSpPr>
          <p:nvPr/>
        </p:nvSpPr>
        <p:spPr bwMode="auto">
          <a:xfrm>
            <a:off x="5943600" y="5715000"/>
            <a:ext cx="1143000" cy="914400"/>
          </a:xfrm>
          <a:custGeom>
            <a:avLst/>
            <a:gdLst>
              <a:gd name="T0" fmla="*/ 2147483646 w 640"/>
              <a:gd name="T1" fmla="*/ 2147483646 h 280"/>
              <a:gd name="T2" fmla="*/ 2147483646 w 640"/>
              <a:gd name="T3" fmla="*/ 2147483646 h 280"/>
              <a:gd name="T4" fmla="*/ 2147483646 w 640"/>
              <a:gd name="T5" fmla="*/ 2147483646 h 280"/>
              <a:gd name="T6" fmla="*/ 2147483646 w 640"/>
              <a:gd name="T7" fmla="*/ 2147483646 h 280"/>
              <a:gd name="T8" fmla="*/ 2147483646 w 640"/>
              <a:gd name="T9" fmla="*/ 2147483646 h 280"/>
              <a:gd name="T10" fmla="*/ 2147483646 w 640"/>
              <a:gd name="T11" fmla="*/ 2147483646 h 280"/>
              <a:gd name="T12" fmla="*/ 2147483646 w 640"/>
              <a:gd name="T13" fmla="*/ 2147483646 h 28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40" h="280">
                <a:moveTo>
                  <a:pt x="8" y="224"/>
                </a:moveTo>
                <a:cubicBezTo>
                  <a:pt x="16" y="184"/>
                  <a:pt x="104" y="64"/>
                  <a:pt x="200" y="32"/>
                </a:cubicBezTo>
                <a:cubicBezTo>
                  <a:pt x="296" y="0"/>
                  <a:pt x="528" y="16"/>
                  <a:pt x="584" y="32"/>
                </a:cubicBezTo>
                <a:cubicBezTo>
                  <a:pt x="640" y="48"/>
                  <a:pt x="576" y="104"/>
                  <a:pt x="536" y="128"/>
                </a:cubicBezTo>
                <a:cubicBezTo>
                  <a:pt x="496" y="152"/>
                  <a:pt x="408" y="152"/>
                  <a:pt x="344" y="176"/>
                </a:cubicBezTo>
                <a:cubicBezTo>
                  <a:pt x="280" y="200"/>
                  <a:pt x="208" y="264"/>
                  <a:pt x="152" y="272"/>
                </a:cubicBezTo>
                <a:cubicBezTo>
                  <a:pt x="96" y="280"/>
                  <a:pt x="0" y="264"/>
                  <a:pt x="8" y="224"/>
                </a:cubicBezTo>
                <a:close/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874" name="Text Box 34"/>
          <p:cNvSpPr txBox="1">
            <a:spLocks noChangeArrowheads="1"/>
          </p:cNvSpPr>
          <p:nvPr/>
        </p:nvSpPr>
        <p:spPr bwMode="auto">
          <a:xfrm>
            <a:off x="6248400" y="5715000"/>
            <a:ext cx="41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600"/>
              <a:t>b</a:t>
            </a:r>
          </a:p>
        </p:txBody>
      </p:sp>
      <p:sp>
        <p:nvSpPr>
          <p:cNvPr id="163875" name="Text Box 35"/>
          <p:cNvSpPr txBox="1">
            <a:spLocks noChangeArrowheads="1"/>
          </p:cNvSpPr>
          <p:nvPr/>
        </p:nvSpPr>
        <p:spPr bwMode="auto">
          <a:xfrm>
            <a:off x="7164388" y="5807075"/>
            <a:ext cx="4556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/>
              <a:t>B</a:t>
            </a:r>
          </a:p>
        </p:txBody>
      </p:sp>
      <p:sp>
        <p:nvSpPr>
          <p:cNvPr id="163876" name="Rectangle 36"/>
          <p:cNvSpPr>
            <a:spLocks noChangeArrowheads="1"/>
          </p:cNvSpPr>
          <p:nvPr/>
        </p:nvSpPr>
        <p:spPr bwMode="auto">
          <a:xfrm>
            <a:off x="76200" y="5715000"/>
            <a:ext cx="4114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Book Antiqua" panose="02040602050305030304" pitchFamily="18" charset="0"/>
              </a:rPr>
              <a:t>称</a:t>
            </a:r>
            <a:r>
              <a:rPr lang="en-US" altLang="zh-CN" sz="2800" b="1" i="1" dirty="0">
                <a:solidFill>
                  <a:schemeClr val="tx2"/>
                </a:solidFill>
                <a:latin typeface="Book Antiqua" panose="02040602050305030304" pitchFamily="18" charset="0"/>
              </a:rPr>
              <a:t>F(z)</a:t>
            </a:r>
            <a:r>
              <a:rPr lang="zh-CN" altLang="en-US" sz="2800" b="1" i="1" dirty="0">
                <a:solidFill>
                  <a:schemeClr val="tx2"/>
                </a:solidFill>
                <a:latin typeface="Book Antiqua" panose="02040602050305030304" pitchFamily="18" charset="0"/>
              </a:rPr>
              <a:t>为</a:t>
            </a:r>
            <a:r>
              <a:rPr lang="zh-CN" altLang="en-US" sz="2800" b="1" dirty="0">
                <a:solidFill>
                  <a:schemeClr val="tx2"/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2800" b="1" i="1" dirty="0">
                <a:solidFill>
                  <a:schemeClr val="tx2"/>
                </a:solidFill>
                <a:latin typeface="Book Antiqua" panose="02040602050305030304" pitchFamily="18" charset="0"/>
              </a:rPr>
              <a:t>f(z)</a:t>
            </a:r>
            <a:r>
              <a:rPr lang="zh-CN" altLang="en-US" sz="2800" b="1" i="1" dirty="0">
                <a:solidFill>
                  <a:schemeClr val="tx2"/>
                </a:solidFill>
                <a:latin typeface="Book Antiqua" panose="02040602050305030304" pitchFamily="18" charset="0"/>
              </a:rPr>
              <a:t>的</a:t>
            </a:r>
            <a:r>
              <a:rPr lang="zh-CN" altLang="en-US" sz="2800" b="1" dirty="0">
                <a:solidFill>
                  <a:schemeClr val="tx2"/>
                </a:solidFill>
                <a:latin typeface="Book Antiqua" panose="02040602050305030304" pitchFamily="18" charset="0"/>
              </a:rPr>
              <a:t>解析延拓</a:t>
            </a:r>
            <a:endParaRPr lang="zh-CN" altLang="en-US" sz="2800" b="1" i="1" dirty="0">
              <a:solidFill>
                <a:schemeClr val="tx2"/>
              </a:solidFill>
              <a:latin typeface="Book Antiqua" panose="02040602050305030304" pitchFamily="18" charset="0"/>
            </a:endParaRPr>
          </a:p>
        </p:txBody>
      </p:sp>
      <p:sp>
        <p:nvSpPr>
          <p:cNvPr id="163879" name="Text Box 39"/>
          <p:cNvSpPr txBox="1">
            <a:spLocks noChangeArrowheads="1"/>
          </p:cNvSpPr>
          <p:nvPr/>
        </p:nvSpPr>
        <p:spPr bwMode="auto">
          <a:xfrm>
            <a:off x="228600" y="990600"/>
            <a:ext cx="2873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、解析延拓概念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6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9"/>
          <p:cNvSpPr txBox="1">
            <a:spLocks noChangeArrowheads="1"/>
          </p:cNvSpPr>
          <p:nvPr/>
        </p:nvSpPr>
        <p:spPr bwMode="auto">
          <a:xfrm>
            <a:off x="81163" y="186587"/>
            <a:ext cx="30700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解析延拓的唯一性</a:t>
            </a:r>
          </a:p>
        </p:txBody>
      </p:sp>
      <p:sp>
        <p:nvSpPr>
          <p:cNvPr id="3" name="Text Box 30"/>
          <p:cNvSpPr txBox="1">
            <a:spLocks noChangeArrowheads="1"/>
          </p:cNvSpPr>
          <p:nvPr/>
        </p:nvSpPr>
        <p:spPr bwMode="auto">
          <a:xfrm>
            <a:off x="179512" y="1052736"/>
            <a:ext cx="806489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引理：若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f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（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）是邻域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B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内的解析函数，且在领域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B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内的闭区域内为常函数，则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f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（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）在整个邻域内为常函数。</a:t>
            </a:r>
          </a:p>
        </p:txBody>
      </p:sp>
      <p:sp>
        <p:nvSpPr>
          <p:cNvPr id="4" name="Oval 32"/>
          <p:cNvSpPr>
            <a:spLocks noChangeArrowheads="1"/>
          </p:cNvSpPr>
          <p:nvPr/>
        </p:nvSpPr>
        <p:spPr bwMode="auto">
          <a:xfrm>
            <a:off x="3059832" y="2636912"/>
            <a:ext cx="4752528" cy="2664296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5" name="Freeform 33"/>
          <p:cNvSpPr>
            <a:spLocks/>
          </p:cNvSpPr>
          <p:nvPr/>
        </p:nvSpPr>
        <p:spPr bwMode="auto">
          <a:xfrm>
            <a:off x="4153967" y="3082523"/>
            <a:ext cx="2300808" cy="1616224"/>
          </a:xfrm>
          <a:custGeom>
            <a:avLst/>
            <a:gdLst>
              <a:gd name="T0" fmla="*/ 2147483646 w 640"/>
              <a:gd name="T1" fmla="*/ 2147483646 h 280"/>
              <a:gd name="T2" fmla="*/ 2147483646 w 640"/>
              <a:gd name="T3" fmla="*/ 2147483646 h 280"/>
              <a:gd name="T4" fmla="*/ 2147483646 w 640"/>
              <a:gd name="T5" fmla="*/ 2147483646 h 280"/>
              <a:gd name="T6" fmla="*/ 2147483646 w 640"/>
              <a:gd name="T7" fmla="*/ 2147483646 h 280"/>
              <a:gd name="T8" fmla="*/ 2147483646 w 640"/>
              <a:gd name="T9" fmla="*/ 2147483646 h 280"/>
              <a:gd name="T10" fmla="*/ 2147483646 w 640"/>
              <a:gd name="T11" fmla="*/ 2147483646 h 280"/>
              <a:gd name="T12" fmla="*/ 2147483646 w 640"/>
              <a:gd name="T13" fmla="*/ 2147483646 h 28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40" h="280">
                <a:moveTo>
                  <a:pt x="8" y="224"/>
                </a:moveTo>
                <a:cubicBezTo>
                  <a:pt x="16" y="184"/>
                  <a:pt x="104" y="64"/>
                  <a:pt x="200" y="32"/>
                </a:cubicBezTo>
                <a:cubicBezTo>
                  <a:pt x="296" y="0"/>
                  <a:pt x="528" y="16"/>
                  <a:pt x="584" y="32"/>
                </a:cubicBezTo>
                <a:cubicBezTo>
                  <a:pt x="640" y="48"/>
                  <a:pt x="576" y="104"/>
                  <a:pt x="536" y="128"/>
                </a:cubicBezTo>
                <a:cubicBezTo>
                  <a:pt x="496" y="152"/>
                  <a:pt x="408" y="152"/>
                  <a:pt x="344" y="176"/>
                </a:cubicBezTo>
                <a:cubicBezTo>
                  <a:pt x="280" y="200"/>
                  <a:pt x="208" y="264"/>
                  <a:pt x="152" y="272"/>
                </a:cubicBezTo>
                <a:cubicBezTo>
                  <a:pt x="96" y="280"/>
                  <a:pt x="0" y="264"/>
                  <a:pt x="8" y="224"/>
                </a:cubicBezTo>
                <a:close/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Text Box 34"/>
          <p:cNvSpPr txBox="1">
            <a:spLocks noChangeArrowheads="1"/>
          </p:cNvSpPr>
          <p:nvPr/>
        </p:nvSpPr>
        <p:spPr bwMode="auto">
          <a:xfrm>
            <a:off x="4644008" y="3567469"/>
            <a:ext cx="51809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/>
              <a:t>A</a:t>
            </a:r>
          </a:p>
        </p:txBody>
      </p:sp>
      <p:sp>
        <p:nvSpPr>
          <p:cNvPr id="7" name="Text Box 35"/>
          <p:cNvSpPr txBox="1">
            <a:spLocks noChangeArrowheads="1"/>
          </p:cNvSpPr>
          <p:nvPr/>
        </p:nvSpPr>
        <p:spPr bwMode="auto">
          <a:xfrm>
            <a:off x="6645500" y="3969060"/>
            <a:ext cx="4556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/>
              <a:t>B</a:t>
            </a:r>
          </a:p>
        </p:txBody>
      </p:sp>
      <p:sp>
        <p:nvSpPr>
          <p:cNvPr id="8" name="椭圆 7"/>
          <p:cNvSpPr/>
          <p:nvPr/>
        </p:nvSpPr>
        <p:spPr bwMode="auto">
          <a:xfrm>
            <a:off x="5915150" y="3111016"/>
            <a:ext cx="694742" cy="67804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 bwMode="auto">
          <a:xfrm>
            <a:off x="5830473" y="3433775"/>
            <a:ext cx="432048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" name="直接箭头连接符 14"/>
          <p:cNvCxnSpPr/>
          <p:nvPr/>
        </p:nvCxnSpPr>
        <p:spPr bwMode="auto">
          <a:xfrm flipH="1">
            <a:off x="6420875" y="3111016"/>
            <a:ext cx="438407" cy="2955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6" name="Text Box 35"/>
          <p:cNvSpPr txBox="1">
            <a:spLocks noChangeArrowheads="1"/>
          </p:cNvSpPr>
          <p:nvPr/>
        </p:nvSpPr>
        <p:spPr bwMode="auto">
          <a:xfrm>
            <a:off x="6286850" y="3686588"/>
            <a:ext cx="57098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</a:rPr>
              <a:t>Z</a:t>
            </a:r>
            <a:r>
              <a:rPr lang="en-US" altLang="zh-CN" baseline="-250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椭圆 8"/>
          <p:cNvSpPr/>
          <p:nvPr/>
        </p:nvSpPr>
        <p:spPr bwMode="auto">
          <a:xfrm>
            <a:off x="6242098" y="3334184"/>
            <a:ext cx="145117" cy="19918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>
            <a:off x="170392" y="2347760"/>
            <a:ext cx="279407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反证法：</a:t>
            </a:r>
            <a:endParaRPr lang="en-US" altLang="zh-CN" sz="2800" b="1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假设</a:t>
            </a:r>
            <a:r>
              <a:rPr lang="en-US" altLang="zh-CN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z</a:t>
            </a:r>
            <a:r>
              <a:rPr lang="zh-CN" altLang="en-US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）在区域</a:t>
            </a:r>
            <a:r>
              <a:rPr lang="en-US" altLang="zh-CN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外不再是常函数，则以边界附近的点</a:t>
            </a:r>
            <a:r>
              <a:rPr lang="en-US" altLang="zh-CN" sz="2800" b="1" dirty="0" err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z</a:t>
            </a:r>
            <a:r>
              <a:rPr lang="en-US" altLang="zh-CN" sz="2800" b="1" baseline="-25000" dirty="0" err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做小圆</a:t>
            </a:r>
            <a:r>
              <a:rPr lang="en-US" altLang="zh-CN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C</a:t>
            </a:r>
            <a:r>
              <a:rPr lang="zh-CN" altLang="en-US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en-US" altLang="zh-CN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|z-</a:t>
            </a:r>
            <a:r>
              <a:rPr lang="en-US" altLang="zh-CN" sz="2800" b="1" dirty="0" err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z</a:t>
            </a:r>
            <a:r>
              <a:rPr lang="en-US" altLang="zh-CN" sz="2800" b="1" baseline="-25000" dirty="0" err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|=</a:t>
            </a:r>
            <a:r>
              <a:rPr lang="el-GR" altLang="zh-CN" sz="2800" b="1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ε</a:t>
            </a:r>
            <a:endParaRPr lang="zh-CN" altLang="en-US" sz="2800" b="1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71816"/>
              </p:ext>
            </p:extLst>
          </p:nvPr>
        </p:nvGraphicFramePr>
        <p:xfrm>
          <a:off x="1149148" y="5301208"/>
          <a:ext cx="3076705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72" name="Equation" r:id="rId3" imgW="1790640" imgH="419040" progId="Equation.DSMT4">
                  <p:embed/>
                </p:oleObj>
              </mc:Choice>
              <mc:Fallback>
                <p:oleObj name="Equation" r:id="rId3" imgW="1790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9148" y="5301208"/>
                        <a:ext cx="3076705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39"/>
          <p:cNvSpPr txBox="1">
            <a:spLocks noChangeArrowheads="1"/>
          </p:cNvSpPr>
          <p:nvPr/>
        </p:nvSpPr>
        <p:spPr bwMode="auto">
          <a:xfrm>
            <a:off x="323528" y="5311863"/>
            <a:ext cx="72648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内</a:t>
            </a:r>
          </a:p>
        </p:txBody>
      </p:sp>
      <p:sp>
        <p:nvSpPr>
          <p:cNvPr id="20" name="Text Box 39"/>
          <p:cNvSpPr txBox="1">
            <a:spLocks noChangeArrowheads="1"/>
          </p:cNvSpPr>
          <p:nvPr/>
        </p:nvSpPr>
        <p:spPr bwMode="auto">
          <a:xfrm>
            <a:off x="4855340" y="5292910"/>
            <a:ext cx="277351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 z-</a:t>
            </a:r>
            <a:r>
              <a:rPr lang="en-US" altLang="zh-CN" sz="2800" b="1" dirty="0" err="1">
                <a:latin typeface="楷体_GB2312" pitchFamily="49" charset="-122"/>
                <a:ea typeface="楷体_GB2312" pitchFamily="49" charset="-122"/>
              </a:rPr>
              <a:t>z</a:t>
            </a:r>
            <a:r>
              <a:rPr lang="en-US" altLang="zh-CN" sz="2800" b="1" baseline="-25000" dirty="0" err="1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800" b="1" baseline="-25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）解析</a:t>
            </a:r>
          </a:p>
        </p:txBody>
      </p:sp>
      <p:sp>
        <p:nvSpPr>
          <p:cNvPr id="21" name="Text Box 39"/>
          <p:cNvSpPr txBox="1">
            <a:spLocks noChangeArrowheads="1"/>
          </p:cNvSpPr>
          <p:nvPr/>
        </p:nvSpPr>
        <p:spPr bwMode="auto">
          <a:xfrm>
            <a:off x="81163" y="6046125"/>
            <a:ext cx="144783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外邻域</a:t>
            </a: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779264"/>
              </p:ext>
            </p:extLst>
          </p:nvPr>
        </p:nvGraphicFramePr>
        <p:xfrm>
          <a:off x="1650091" y="6025937"/>
          <a:ext cx="3076705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73" name="Equation" r:id="rId5" imgW="1790640" imgH="419040" progId="Equation.DSMT4">
                  <p:embed/>
                </p:oleObj>
              </mc:Choice>
              <mc:Fallback>
                <p:oleObj name="Equation" r:id="rId5" imgW="1790640" imgH="41904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0091" y="6025937"/>
                        <a:ext cx="3076705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乘号 10"/>
          <p:cNvSpPr/>
          <p:nvPr/>
        </p:nvSpPr>
        <p:spPr bwMode="auto">
          <a:xfrm>
            <a:off x="4911756" y="6117202"/>
            <a:ext cx="884397" cy="692696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5975357"/>
      </p:ext>
    </p:extLst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9"/>
          <p:cNvSpPr txBox="1">
            <a:spLocks noChangeArrowheads="1"/>
          </p:cNvSpPr>
          <p:nvPr/>
        </p:nvSpPr>
        <p:spPr bwMode="auto">
          <a:xfrm>
            <a:off x="81163" y="186587"/>
            <a:ext cx="30700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解析延拓的唯一性</a:t>
            </a:r>
          </a:p>
        </p:txBody>
      </p:sp>
      <p:sp>
        <p:nvSpPr>
          <p:cNvPr id="3" name="Rectangle 25"/>
          <p:cNvSpPr>
            <a:spLocks noChangeArrowheads="1"/>
          </p:cNvSpPr>
          <p:nvPr/>
        </p:nvSpPr>
        <p:spPr bwMode="auto">
          <a:xfrm>
            <a:off x="-8345" y="980728"/>
            <a:ext cx="9144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设某个区域</a:t>
            </a:r>
            <a:r>
              <a:rPr lang="en-US" altLang="zh-CN" sz="2800" b="1" dirty="0">
                <a:latin typeface="Book Antiqua" panose="02040602050305030304" pitchFamily="18" charset="0"/>
              </a:rPr>
              <a:t>b </a:t>
            </a:r>
            <a:r>
              <a:rPr lang="zh-CN" altLang="en-US" sz="2800" b="1" dirty="0">
                <a:latin typeface="Book Antiqua" panose="02040602050305030304" pitchFamily="18" charset="0"/>
              </a:rPr>
              <a:t>上的解析函数</a:t>
            </a:r>
            <a:r>
              <a:rPr lang="en-US" altLang="zh-CN" sz="2800" b="1" i="1" dirty="0">
                <a:latin typeface="Book Antiqua" panose="02040602050305030304" pitchFamily="18" charset="0"/>
              </a:rPr>
              <a:t>f(z)</a:t>
            </a:r>
            <a:r>
              <a:rPr lang="zh-CN" altLang="en-US" sz="2800" b="1" i="1" dirty="0">
                <a:latin typeface="Book Antiqua" panose="02040602050305030304" pitchFamily="18" charset="0"/>
              </a:rPr>
              <a:t>，</a:t>
            </a:r>
            <a:r>
              <a:rPr lang="zh-CN" altLang="en-US" sz="2800" b="1" dirty="0">
                <a:latin typeface="Book Antiqua" panose="02040602050305030304" pitchFamily="18" charset="0"/>
              </a:rPr>
              <a:t>找出另一函数</a:t>
            </a:r>
            <a:r>
              <a:rPr lang="en-US" altLang="zh-CN" sz="2800" b="1" i="1" dirty="0">
                <a:latin typeface="Book Antiqua" panose="02040602050305030304" pitchFamily="18" charset="0"/>
              </a:rPr>
              <a:t>F(z),</a:t>
            </a:r>
            <a:r>
              <a:rPr lang="zh-CN" altLang="zh-CN" sz="2800" b="1" dirty="0">
                <a:latin typeface="Book Antiqua" panose="02040602050305030304" pitchFamily="18" charset="0"/>
              </a:rPr>
              <a:t>它在含有</a:t>
            </a:r>
            <a:r>
              <a:rPr lang="en-US" altLang="zh-CN" sz="2800" b="1" i="1" dirty="0">
                <a:latin typeface="Book Antiqua" panose="02040602050305030304" pitchFamily="18" charset="0"/>
              </a:rPr>
              <a:t>b</a:t>
            </a:r>
            <a:r>
              <a:rPr lang="en-US" altLang="zh-CN" sz="2800" b="1" dirty="0">
                <a:latin typeface="Book Antiqua" panose="02040602050305030304" pitchFamily="18" charset="0"/>
              </a:rPr>
              <a:t> </a:t>
            </a:r>
            <a:r>
              <a:rPr lang="zh-CN" altLang="en-US" sz="2800" b="1" dirty="0">
                <a:latin typeface="Book Antiqua" panose="02040602050305030304" pitchFamily="18" charset="0"/>
              </a:rPr>
              <a:t>的一个较大的区域</a:t>
            </a:r>
            <a:r>
              <a:rPr lang="en-US" altLang="zh-CN" sz="2800" b="1" i="1" dirty="0">
                <a:latin typeface="Book Antiqua" panose="02040602050305030304" pitchFamily="18" charset="0"/>
              </a:rPr>
              <a:t>B</a:t>
            </a:r>
            <a:r>
              <a:rPr lang="zh-CN" altLang="en-US" sz="2800" b="1" dirty="0">
                <a:latin typeface="Book Antiqua" panose="02040602050305030304" pitchFamily="18" charset="0"/>
              </a:rPr>
              <a:t>上解析，且在区域</a:t>
            </a:r>
            <a:r>
              <a:rPr lang="en-US" altLang="zh-CN" sz="2800" b="1" i="1" dirty="0">
                <a:latin typeface="Book Antiqua" panose="02040602050305030304" pitchFamily="18" charset="0"/>
              </a:rPr>
              <a:t>b</a:t>
            </a:r>
            <a:r>
              <a:rPr lang="zh-CN" altLang="en-US" sz="2800" b="1" dirty="0">
                <a:latin typeface="Book Antiqua" panose="02040602050305030304" pitchFamily="18" charset="0"/>
              </a:rPr>
              <a:t>上等于</a:t>
            </a:r>
            <a:r>
              <a:rPr lang="en-US" altLang="zh-CN" sz="2800" b="1" i="1" dirty="0">
                <a:latin typeface="Book Antiqua" panose="02040602050305030304" pitchFamily="18" charset="0"/>
              </a:rPr>
              <a:t>f(z)</a:t>
            </a:r>
            <a:endParaRPr lang="en-US" altLang="zh-CN" sz="2800" b="1" dirty="0">
              <a:latin typeface="Book Antiqua" panose="02040602050305030304" pitchFamily="18" charset="0"/>
            </a:endParaRPr>
          </a:p>
        </p:txBody>
      </p:sp>
      <p:sp>
        <p:nvSpPr>
          <p:cNvPr id="4" name="Oval 32"/>
          <p:cNvSpPr>
            <a:spLocks noChangeArrowheads="1"/>
          </p:cNvSpPr>
          <p:nvPr/>
        </p:nvSpPr>
        <p:spPr bwMode="auto">
          <a:xfrm>
            <a:off x="251520" y="2348880"/>
            <a:ext cx="3276600" cy="10668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5" name="Freeform 33"/>
          <p:cNvSpPr>
            <a:spLocks/>
          </p:cNvSpPr>
          <p:nvPr/>
        </p:nvSpPr>
        <p:spPr bwMode="auto">
          <a:xfrm>
            <a:off x="1089720" y="2425080"/>
            <a:ext cx="1143000" cy="914400"/>
          </a:xfrm>
          <a:custGeom>
            <a:avLst/>
            <a:gdLst>
              <a:gd name="T0" fmla="*/ 2147483646 w 640"/>
              <a:gd name="T1" fmla="*/ 2147483646 h 280"/>
              <a:gd name="T2" fmla="*/ 2147483646 w 640"/>
              <a:gd name="T3" fmla="*/ 2147483646 h 280"/>
              <a:gd name="T4" fmla="*/ 2147483646 w 640"/>
              <a:gd name="T5" fmla="*/ 2147483646 h 280"/>
              <a:gd name="T6" fmla="*/ 2147483646 w 640"/>
              <a:gd name="T7" fmla="*/ 2147483646 h 280"/>
              <a:gd name="T8" fmla="*/ 2147483646 w 640"/>
              <a:gd name="T9" fmla="*/ 2147483646 h 280"/>
              <a:gd name="T10" fmla="*/ 2147483646 w 640"/>
              <a:gd name="T11" fmla="*/ 2147483646 h 280"/>
              <a:gd name="T12" fmla="*/ 2147483646 w 640"/>
              <a:gd name="T13" fmla="*/ 2147483646 h 28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40" h="280">
                <a:moveTo>
                  <a:pt x="8" y="224"/>
                </a:moveTo>
                <a:cubicBezTo>
                  <a:pt x="16" y="184"/>
                  <a:pt x="104" y="64"/>
                  <a:pt x="200" y="32"/>
                </a:cubicBezTo>
                <a:cubicBezTo>
                  <a:pt x="296" y="0"/>
                  <a:pt x="528" y="16"/>
                  <a:pt x="584" y="32"/>
                </a:cubicBezTo>
                <a:cubicBezTo>
                  <a:pt x="640" y="48"/>
                  <a:pt x="576" y="104"/>
                  <a:pt x="536" y="128"/>
                </a:cubicBezTo>
                <a:cubicBezTo>
                  <a:pt x="496" y="152"/>
                  <a:pt x="408" y="152"/>
                  <a:pt x="344" y="176"/>
                </a:cubicBezTo>
                <a:cubicBezTo>
                  <a:pt x="280" y="200"/>
                  <a:pt x="208" y="264"/>
                  <a:pt x="152" y="272"/>
                </a:cubicBezTo>
                <a:cubicBezTo>
                  <a:pt x="96" y="280"/>
                  <a:pt x="0" y="264"/>
                  <a:pt x="8" y="224"/>
                </a:cubicBezTo>
                <a:close/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Text Box 34"/>
          <p:cNvSpPr txBox="1">
            <a:spLocks noChangeArrowheads="1"/>
          </p:cNvSpPr>
          <p:nvPr/>
        </p:nvSpPr>
        <p:spPr bwMode="auto">
          <a:xfrm>
            <a:off x="1394520" y="2425080"/>
            <a:ext cx="41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600"/>
              <a:t>b</a:t>
            </a:r>
          </a:p>
        </p:txBody>
      </p:sp>
      <p:sp>
        <p:nvSpPr>
          <p:cNvPr id="7" name="Text Box 35"/>
          <p:cNvSpPr txBox="1">
            <a:spLocks noChangeArrowheads="1"/>
          </p:cNvSpPr>
          <p:nvPr/>
        </p:nvSpPr>
        <p:spPr bwMode="auto">
          <a:xfrm>
            <a:off x="2310508" y="2517155"/>
            <a:ext cx="4556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/>
              <a:t>B</a:t>
            </a:r>
          </a:p>
        </p:txBody>
      </p:sp>
      <p:sp>
        <p:nvSpPr>
          <p:cNvPr id="8" name="Text Box 39"/>
          <p:cNvSpPr txBox="1">
            <a:spLocks noChangeArrowheads="1"/>
          </p:cNvSpPr>
          <p:nvPr/>
        </p:nvSpPr>
        <p:spPr bwMode="auto">
          <a:xfrm>
            <a:off x="179901" y="3576072"/>
            <a:ext cx="16273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反证法：</a:t>
            </a:r>
          </a:p>
        </p:txBody>
      </p:sp>
      <p:sp>
        <p:nvSpPr>
          <p:cNvPr id="9" name="Text Box 39"/>
          <p:cNvSpPr txBox="1">
            <a:spLocks noChangeArrowheads="1"/>
          </p:cNvSpPr>
          <p:nvPr/>
        </p:nvSpPr>
        <p:spPr bwMode="auto">
          <a:xfrm>
            <a:off x="1661220" y="3562752"/>
            <a:ext cx="547778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若存在两种延拓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en-US" altLang="zh-CN" sz="2800" b="1" baseline="-2500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z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），</a:t>
            </a:r>
            <a:r>
              <a:rPr lang="en-US" altLang="zh-CN" sz="2800" b="1" dirty="0" err="1"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en-US" altLang="zh-CN" sz="2800" b="1" baseline="-25000" dirty="0" err="1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z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）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b="1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" name="Text Box 39"/>
          <p:cNvSpPr txBox="1">
            <a:spLocks noChangeArrowheads="1"/>
          </p:cNvSpPr>
          <p:nvPr/>
        </p:nvSpPr>
        <p:spPr bwMode="auto">
          <a:xfrm>
            <a:off x="251520" y="4394009"/>
            <a:ext cx="818525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</a:pPr>
            <a:r>
              <a:rPr lang="en-US" altLang="zh-CN" sz="2800" b="1" dirty="0" err="1"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en-US" altLang="zh-CN" sz="2800" b="1" baseline="-25000" dirty="0" err="1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z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-F</a:t>
            </a:r>
            <a:r>
              <a:rPr lang="en-US" altLang="zh-CN" sz="2800" b="1" baseline="-2500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z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）也为解析函数，其在邻域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b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内等于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0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b="1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>
            <a:off x="251520" y="5545001"/>
            <a:ext cx="331693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</a:pPr>
            <a:r>
              <a:rPr lang="en-US" altLang="zh-CN" sz="2800" b="1" dirty="0" err="1"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en-US" altLang="zh-CN" sz="2800" b="1" baseline="-25000" dirty="0" err="1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z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-F</a:t>
            </a:r>
            <a:r>
              <a:rPr lang="en-US" altLang="zh-CN" sz="2800" b="1" baseline="-2500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z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= 0</a:t>
            </a:r>
            <a:endParaRPr lang="zh-CN" altLang="en-US" sz="2800" b="1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" name="Text Box 39"/>
          <p:cNvSpPr txBox="1">
            <a:spLocks noChangeArrowheads="1"/>
          </p:cNvSpPr>
          <p:nvPr/>
        </p:nvSpPr>
        <p:spPr bwMode="auto">
          <a:xfrm>
            <a:off x="5292080" y="5516523"/>
            <a:ext cx="27093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解析延拓唯一！</a:t>
            </a:r>
            <a:endParaRPr lang="zh-CN" altLang="en-US" sz="2800" b="1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9996199"/>
      </p:ext>
    </p:extLst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/>
          <p:cNvSpPr>
            <a:spLocks noChangeArrowheads="1"/>
          </p:cNvSpPr>
          <p:nvPr/>
        </p:nvSpPr>
        <p:spPr bwMode="auto">
          <a:xfrm>
            <a:off x="0" y="36513"/>
            <a:ext cx="350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例：在</a:t>
            </a:r>
            <a:r>
              <a:rPr lang="en-US" altLang="zh-CN" sz="2800" b="1" i="1" dirty="0" err="1">
                <a:latin typeface="Book Antiqua" panose="02040602050305030304" pitchFamily="18" charset="0"/>
              </a:rPr>
              <a:t>z</a:t>
            </a:r>
            <a:r>
              <a:rPr lang="en-US" altLang="zh-CN" sz="2800" b="1" i="1" baseline="-25000" dirty="0" err="1">
                <a:latin typeface="Book Antiqua" panose="02040602050305030304" pitchFamily="18" charset="0"/>
              </a:rPr>
              <a:t>0</a:t>
            </a:r>
            <a:r>
              <a:rPr lang="en-US" altLang="zh-CN" sz="2800" b="1" dirty="0">
                <a:latin typeface="Book Antiqua" panose="02040602050305030304" pitchFamily="18" charset="0"/>
              </a:rPr>
              <a:t>=1</a:t>
            </a:r>
            <a:r>
              <a:rPr lang="zh-CN" altLang="en-US" sz="2800" b="1" dirty="0">
                <a:latin typeface="Book Antiqua" panose="02040602050305030304" pitchFamily="18" charset="0"/>
              </a:rPr>
              <a:t>邻域上把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3384549" y="71715"/>
          <a:ext cx="540841" cy="483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35" name="Equation" r:id="rId3" imgW="241200" imgH="215640" progId="Equation.DSMT4">
                  <p:embed/>
                </p:oleObj>
              </mc:Choice>
              <mc:Fallback>
                <p:oleObj name="Equation" r:id="rId3" imgW="241200" imgH="2156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84549" y="71715"/>
                        <a:ext cx="540841" cy="483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3"/>
          <p:cNvSpPr>
            <a:spLocks noChangeArrowheads="1"/>
          </p:cNvSpPr>
          <p:nvPr/>
        </p:nvSpPr>
        <p:spPr bwMode="auto">
          <a:xfrm>
            <a:off x="3995936" y="90156"/>
            <a:ext cx="460851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展开成泰勒级数</a:t>
            </a:r>
          </a:p>
        </p:txBody>
      </p:sp>
      <p:sp>
        <p:nvSpPr>
          <p:cNvPr id="5" name="Text Box 35"/>
          <p:cNvSpPr txBox="1">
            <a:spLocks noChangeArrowheads="1"/>
          </p:cNvSpPr>
          <p:nvPr/>
        </p:nvSpPr>
        <p:spPr bwMode="auto">
          <a:xfrm>
            <a:off x="7431" y="836712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解：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759319"/>
              </p:ext>
            </p:extLst>
          </p:nvPr>
        </p:nvGraphicFramePr>
        <p:xfrm>
          <a:off x="923712" y="1745276"/>
          <a:ext cx="1795762" cy="915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36" name="Equation" r:id="rId5" imgW="647640" imgH="330120" progId="Equation.DSMT4">
                  <p:embed/>
                </p:oleObj>
              </mc:Choice>
              <mc:Fallback>
                <p:oleObj name="Equation" r:id="rId5" imgW="647640" imgH="3301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3712" y="1745276"/>
                        <a:ext cx="1795762" cy="9154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422662"/>
              </p:ext>
            </p:extLst>
          </p:nvPr>
        </p:nvGraphicFramePr>
        <p:xfrm>
          <a:off x="3344849" y="1652045"/>
          <a:ext cx="2570163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37" name="Equation" r:id="rId7" imgW="927000" imgH="419040" progId="Equation.DSMT4">
                  <p:embed/>
                </p:oleObj>
              </mc:Choice>
              <mc:Fallback>
                <p:oleObj name="Equation" r:id="rId7" imgW="927000" imgH="41904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4849" y="1652045"/>
                        <a:ext cx="2570163" cy="1160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994784"/>
              </p:ext>
            </p:extLst>
          </p:nvPr>
        </p:nvGraphicFramePr>
        <p:xfrm>
          <a:off x="424593" y="2744146"/>
          <a:ext cx="3835400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38" name="Equation" r:id="rId9" imgW="1384200" imgH="419040" progId="Equation.DSMT4">
                  <p:embed/>
                </p:oleObj>
              </mc:Choice>
              <mc:Fallback>
                <p:oleObj name="Equation" r:id="rId9" imgW="1384200" imgH="41904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4593" y="2744146"/>
                        <a:ext cx="3835400" cy="1160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35"/>
          <p:cNvSpPr txBox="1">
            <a:spLocks noChangeArrowheads="1"/>
          </p:cNvSpPr>
          <p:nvPr/>
        </p:nvSpPr>
        <p:spPr bwMode="auto">
          <a:xfrm>
            <a:off x="4462948" y="1700993"/>
            <a:ext cx="54374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…</a:t>
            </a:r>
            <a:endParaRPr lang="zh-CN" altLang="en-US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4893137"/>
              </p:ext>
            </p:extLst>
          </p:nvPr>
        </p:nvGraphicFramePr>
        <p:xfrm>
          <a:off x="395536" y="3995950"/>
          <a:ext cx="6545263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39" name="Equation" r:id="rId11" imgW="2361960" imgH="393480" progId="Equation.DSMT4">
                  <p:embed/>
                </p:oleObj>
              </mc:Choice>
              <mc:Fallback>
                <p:oleObj name="Equation" r:id="rId11" imgW="2361960" imgH="39348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5536" y="3995950"/>
                        <a:ext cx="6545263" cy="1090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35"/>
          <p:cNvSpPr txBox="1">
            <a:spLocks noChangeArrowheads="1"/>
          </p:cNvSpPr>
          <p:nvPr/>
        </p:nvSpPr>
        <p:spPr bwMode="auto">
          <a:xfrm>
            <a:off x="1188246" y="847281"/>
            <a:ext cx="126669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主值：</a:t>
            </a:r>
          </a:p>
        </p:txBody>
      </p:sp>
    </p:spTree>
    <p:extLst>
      <p:ext uri="{BB962C8B-B14F-4D97-AF65-F5344CB8AC3E}">
        <p14:creationId xmlns:p14="http://schemas.microsoft.com/office/powerpoint/2010/main" val="2200691918"/>
      </p:ext>
    </p:extLst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403648" y="188640"/>
          <a:ext cx="291465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69" name="Equation" r:id="rId3" imgW="1117440" imgH="330120" progId="Equation.DSMT4">
                  <p:embed/>
                </p:oleObj>
              </mc:Choice>
              <mc:Fallback>
                <p:oleObj name="Equation" r:id="rId3" imgW="1117440" imgH="33012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3648" y="188640"/>
                        <a:ext cx="2914650" cy="862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35"/>
          <p:cNvSpPr txBox="1">
            <a:spLocks noChangeArrowheads="1"/>
          </p:cNvSpPr>
          <p:nvPr/>
        </p:nvSpPr>
        <p:spPr bwMode="auto">
          <a:xfrm>
            <a:off x="370821" y="386278"/>
            <a:ext cx="9060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定义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70821" y="1050652"/>
          <a:ext cx="6923088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70" name="Equation" r:id="rId5" imgW="2654280" imgH="660240" progId="Equation.DSMT4">
                  <p:embed/>
                </p:oleObj>
              </mc:Choice>
              <mc:Fallback>
                <p:oleObj name="Equation" r:id="rId5" imgW="2654280" imgH="6602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0821" y="1050652"/>
                        <a:ext cx="6923088" cy="172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92287" y="2714128"/>
          <a:ext cx="2881313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71" name="Equation" r:id="rId7" imgW="1104840" imgH="330120" progId="Equation.DSMT4">
                  <p:embed/>
                </p:oleObj>
              </mc:Choice>
              <mc:Fallback>
                <p:oleObj name="Equation" r:id="rId7" imgW="1104840" imgH="3301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287" y="2714128"/>
                        <a:ext cx="2881313" cy="862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74675" y="3503613"/>
          <a:ext cx="5397500" cy="112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72" name="Equation" r:id="rId9" imgW="2070000" imgH="431640" progId="Equation.DSMT4">
                  <p:embed/>
                </p:oleObj>
              </mc:Choice>
              <mc:Fallback>
                <p:oleObj name="Equation" r:id="rId9" imgW="2070000" imgH="43164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4675" y="3503613"/>
                        <a:ext cx="5397500" cy="1128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392287" y="4632052"/>
          <a:ext cx="5612653" cy="2139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73" name="Equation" r:id="rId11" imgW="2336760" imgH="888840" progId="Equation.DSMT4">
                  <p:embed/>
                </p:oleObj>
              </mc:Choice>
              <mc:Fallback>
                <p:oleObj name="Equation" r:id="rId11" imgW="2336760" imgH="88884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2287" y="4632052"/>
                        <a:ext cx="5612653" cy="21394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732240" y="3344301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</a:t>
            </a:r>
            <a:r>
              <a:rPr lang="en-US" altLang="zh-CN" dirty="0" err="1"/>
              <a:t>n+1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428823"/>
      </p:ext>
    </p:extLst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843298"/>
              </p:ext>
            </p:extLst>
          </p:nvPr>
        </p:nvGraphicFramePr>
        <p:xfrm>
          <a:off x="179512" y="611692"/>
          <a:ext cx="6545263" cy="439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80" name="Equation" r:id="rId3" imgW="2361960" imgH="1587240" progId="Equation.DSMT4">
                  <p:embed/>
                </p:oleObj>
              </mc:Choice>
              <mc:Fallback>
                <p:oleObj name="Equation" r:id="rId3" imgW="2361960" imgH="15872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611692"/>
                        <a:ext cx="6545263" cy="4398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3"/>
          <p:cNvSpPr>
            <a:spLocks noChangeArrowheads="1"/>
          </p:cNvSpPr>
          <p:nvPr/>
        </p:nvSpPr>
        <p:spPr bwMode="auto">
          <a:xfrm>
            <a:off x="179512" y="116632"/>
            <a:ext cx="350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在</a:t>
            </a:r>
            <a:r>
              <a:rPr lang="en-US" altLang="zh-CN" sz="2800" b="1" i="1" dirty="0" err="1">
                <a:latin typeface="Book Antiqua" panose="02040602050305030304" pitchFamily="18" charset="0"/>
              </a:rPr>
              <a:t>z</a:t>
            </a:r>
            <a:r>
              <a:rPr lang="en-US" altLang="zh-CN" sz="2800" b="1" i="1" baseline="-25000" dirty="0" err="1">
                <a:latin typeface="Book Antiqua" panose="02040602050305030304" pitchFamily="18" charset="0"/>
              </a:rPr>
              <a:t>0</a:t>
            </a:r>
            <a:r>
              <a:rPr lang="en-US" altLang="zh-CN" sz="2800" b="1" dirty="0">
                <a:latin typeface="Book Antiqua" panose="02040602050305030304" pitchFamily="18" charset="0"/>
              </a:rPr>
              <a:t>=1</a:t>
            </a:r>
            <a:r>
              <a:rPr lang="zh-CN" altLang="en-US" sz="2800" b="1" dirty="0">
                <a:latin typeface="Book Antiqua" panose="02040602050305030304" pitchFamily="18" charset="0"/>
              </a:rPr>
              <a:t>邻域上把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2843808" y="170275"/>
          <a:ext cx="540841" cy="483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81" name="Equation" r:id="rId5" imgW="241200" imgH="215640" progId="Equation.DSMT4">
                  <p:embed/>
                </p:oleObj>
              </mc:Choice>
              <mc:Fallback>
                <p:oleObj name="Equation" r:id="rId5" imgW="241200" imgH="2156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43808" y="170275"/>
                        <a:ext cx="540841" cy="483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3"/>
          <p:cNvSpPr>
            <a:spLocks noChangeArrowheads="1"/>
          </p:cNvSpPr>
          <p:nvPr/>
        </p:nvSpPr>
        <p:spPr bwMode="auto">
          <a:xfrm>
            <a:off x="3380527" y="135073"/>
            <a:ext cx="350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展开成泰勒级数</a:t>
            </a:r>
          </a:p>
        </p:txBody>
      </p:sp>
    </p:spTree>
    <p:extLst>
      <p:ext uri="{BB962C8B-B14F-4D97-AF65-F5344CB8AC3E}">
        <p14:creationId xmlns:p14="http://schemas.microsoft.com/office/powerpoint/2010/main" val="2997739663"/>
      </p:ext>
    </p:extLst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5"/>
          <p:cNvSpPr txBox="1">
            <a:spLocks noChangeArrowheads="1"/>
          </p:cNvSpPr>
          <p:nvPr/>
        </p:nvSpPr>
        <p:spPr bwMode="auto">
          <a:xfrm>
            <a:off x="280971" y="543500"/>
            <a:ext cx="126669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组合数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547664" y="188640"/>
          <a:ext cx="3630323" cy="1232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28" name="Equation" r:id="rId3" imgW="1346040" imgH="457200" progId="Equation.DSMT4">
                  <p:embed/>
                </p:oleObj>
              </mc:Choice>
              <mc:Fallback>
                <p:oleObj name="Equation" r:id="rId3" imgW="1346040" imgH="45720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7664" y="188640"/>
                        <a:ext cx="3630323" cy="1232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5"/>
          <p:cNvSpPr txBox="1">
            <a:spLocks noChangeArrowheads="1"/>
          </p:cNvSpPr>
          <p:nvPr/>
        </p:nvSpPr>
        <p:spPr bwMode="auto">
          <a:xfrm>
            <a:off x="461308" y="1950691"/>
            <a:ext cx="9060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延拓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939375"/>
              </p:ext>
            </p:extLst>
          </p:nvPr>
        </p:nvGraphicFramePr>
        <p:xfrm>
          <a:off x="1547842" y="1595558"/>
          <a:ext cx="4281488" cy="123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29" name="Equation" r:id="rId5" imgW="1587240" imgH="457200" progId="Equation.DSMT4">
                  <p:embed/>
                </p:oleObj>
              </mc:Choice>
              <mc:Fallback>
                <p:oleObj name="Equation" r:id="rId5" imgW="1587240" imgH="45720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7842" y="1595558"/>
                        <a:ext cx="4281488" cy="1233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872174"/>
              </p:ext>
            </p:extLst>
          </p:nvPr>
        </p:nvGraphicFramePr>
        <p:xfrm>
          <a:off x="755576" y="2889958"/>
          <a:ext cx="3459163" cy="123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30" name="Equation" r:id="rId7" imgW="1282680" imgH="457200" progId="Equation.DSMT4">
                  <p:embed/>
                </p:oleObj>
              </mc:Choice>
              <mc:Fallback>
                <p:oleObj name="Equation" r:id="rId7" imgW="1282680" imgH="45720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5576" y="2889958"/>
                        <a:ext cx="3459163" cy="1233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829152" y="460691"/>
            <a:ext cx="19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注意顺序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1560" y="4119540"/>
            <a:ext cx="4914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二项式定理的延拓</a:t>
            </a:r>
          </a:p>
        </p:txBody>
      </p:sp>
      <p:sp>
        <p:nvSpPr>
          <p:cNvPr id="9" name="Text Box 35"/>
          <p:cNvSpPr txBox="1">
            <a:spLocks noChangeArrowheads="1"/>
          </p:cNvSpPr>
          <p:nvPr/>
        </p:nvSpPr>
        <p:spPr bwMode="auto">
          <a:xfrm>
            <a:off x="4417559" y="3212682"/>
            <a:ext cx="9060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主值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52972"/>
              </p:ext>
            </p:extLst>
          </p:nvPr>
        </p:nvGraphicFramePr>
        <p:xfrm>
          <a:off x="2947765" y="4809431"/>
          <a:ext cx="3836987" cy="191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31" name="Equation" r:id="rId9" imgW="1422360" imgH="711000" progId="Equation.DSMT4">
                  <p:embed/>
                </p:oleObj>
              </mc:Choice>
              <mc:Fallback>
                <p:oleObj name="Equation" r:id="rId9" imgW="1422360" imgH="71100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47765" y="4809431"/>
                        <a:ext cx="3836987" cy="191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35"/>
          <p:cNvSpPr txBox="1">
            <a:spLocks noChangeArrowheads="1"/>
          </p:cNvSpPr>
          <p:nvPr/>
        </p:nvSpPr>
        <p:spPr bwMode="auto">
          <a:xfrm>
            <a:off x="611560" y="4844228"/>
            <a:ext cx="21996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若</a:t>
            </a:r>
            <a:r>
              <a:rPr lang="el-GR" altLang="zh-CN" sz="2800" b="1" dirty="0">
                <a:latin typeface="Calibri" panose="020F0502020204030204" pitchFamily="34" charset="0"/>
                <a:ea typeface="楷体_GB2312" pitchFamily="49" charset="-122"/>
                <a:cs typeface="Calibri" panose="020F0502020204030204" pitchFamily="34" charset="0"/>
              </a:rPr>
              <a:t>α</a:t>
            </a:r>
            <a:r>
              <a:rPr lang="zh-CN" altLang="en-US" sz="2800" b="1" dirty="0">
                <a:latin typeface="Calibri" panose="020F0502020204030204" pitchFamily="34" charset="0"/>
                <a:ea typeface="楷体_GB2312" pitchFamily="49" charset="-122"/>
                <a:cs typeface="Calibri" panose="020F0502020204030204" pitchFamily="34" charset="0"/>
              </a:rPr>
              <a:t>不是整数</a:t>
            </a:r>
            <a:endParaRPr lang="zh-CN" altLang="en-US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56176" y="2079719"/>
            <a:ext cx="19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</a:t>
            </a:r>
            <a:r>
              <a:rPr lang="en-US" altLang="zh-CN" dirty="0"/>
              <a:t>+1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7749364"/>
      </p:ext>
    </p:extLst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528588"/>
              </p:ext>
            </p:extLst>
          </p:nvPr>
        </p:nvGraphicFramePr>
        <p:xfrm>
          <a:off x="64813" y="260648"/>
          <a:ext cx="9110662" cy="123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34" name="Equation" r:id="rId3" imgW="3377880" imgH="457200" progId="Equation.DSMT4">
                  <p:embed/>
                </p:oleObj>
              </mc:Choice>
              <mc:Fallback>
                <p:oleObj name="Equation" r:id="rId3" imgW="3377880" imgH="45720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813" y="260648"/>
                        <a:ext cx="9110662" cy="1233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693714"/>
              </p:ext>
            </p:extLst>
          </p:nvPr>
        </p:nvGraphicFramePr>
        <p:xfrm>
          <a:off x="1331640" y="1652777"/>
          <a:ext cx="5835650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35" name="Equation" r:id="rId5" imgW="2425680" imgH="419040" progId="Equation.DSMT4">
                  <p:embed/>
                </p:oleObj>
              </mc:Choice>
              <mc:Fallback>
                <p:oleObj name="Equation" r:id="rId5" imgW="242568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31640" y="1652777"/>
                        <a:ext cx="5835650" cy="100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35"/>
          <p:cNvSpPr txBox="1">
            <a:spLocks noChangeArrowheads="1"/>
          </p:cNvSpPr>
          <p:nvPr/>
        </p:nvSpPr>
        <p:spPr bwMode="auto">
          <a:xfrm>
            <a:off x="284475" y="1916832"/>
            <a:ext cx="9060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定义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789913"/>
              </p:ext>
            </p:extLst>
          </p:nvPr>
        </p:nvGraphicFramePr>
        <p:xfrm>
          <a:off x="395536" y="2708920"/>
          <a:ext cx="4551362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36" name="Equation" r:id="rId7" imgW="1892160" imgH="457200" progId="Equation.DSMT4">
                  <p:embed/>
                </p:oleObj>
              </mc:Choice>
              <mc:Fallback>
                <p:oleObj name="Equation" r:id="rId7" imgW="1892160" imgH="45720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5536" y="2708920"/>
                        <a:ext cx="4551362" cy="109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23382"/>
              </p:ext>
            </p:extLst>
          </p:nvPr>
        </p:nvGraphicFramePr>
        <p:xfrm>
          <a:off x="316484" y="3875623"/>
          <a:ext cx="6678613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37" name="Equation" r:id="rId9" imgW="2476440" imgH="431640" progId="Equation.DSMT4">
                  <p:embed/>
                </p:oleObj>
              </mc:Choice>
              <mc:Fallback>
                <p:oleObj name="Equation" r:id="rId9" imgW="2476440" imgH="43164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6484" y="3875623"/>
                        <a:ext cx="6678613" cy="1165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35"/>
          <p:cNvSpPr txBox="1">
            <a:spLocks noChangeArrowheads="1"/>
          </p:cNvSpPr>
          <p:nvPr/>
        </p:nvSpPr>
        <p:spPr bwMode="auto">
          <a:xfrm>
            <a:off x="284475" y="5517232"/>
            <a:ext cx="593303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在统计学里有广泛的应用，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beta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分布</a:t>
            </a:r>
          </a:p>
        </p:txBody>
      </p:sp>
      <p:sp>
        <p:nvSpPr>
          <p:cNvPr id="10" name="椭圆 9"/>
          <p:cNvSpPr/>
          <p:nvPr/>
        </p:nvSpPr>
        <p:spPr bwMode="auto">
          <a:xfrm>
            <a:off x="683568" y="5517232"/>
            <a:ext cx="1224136" cy="52322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7479397"/>
      </p:ext>
    </p:extLst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9080777"/>
              </p:ext>
            </p:extLst>
          </p:nvPr>
        </p:nvGraphicFramePr>
        <p:xfrm>
          <a:off x="467544" y="470814"/>
          <a:ext cx="7812088" cy="123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41" name="Equation" r:id="rId3" imgW="2895480" imgH="457200" progId="Equation.DSMT4">
                  <p:embed/>
                </p:oleObj>
              </mc:Choice>
              <mc:Fallback>
                <p:oleObj name="Equation" r:id="rId3" imgW="2895480" imgH="45720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7544" y="470814"/>
                        <a:ext cx="7812088" cy="1233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椭圆 2"/>
          <p:cNvSpPr/>
          <p:nvPr/>
        </p:nvSpPr>
        <p:spPr bwMode="auto">
          <a:xfrm>
            <a:off x="5292080" y="476672"/>
            <a:ext cx="1800200" cy="616744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5868144" y="1020226"/>
            <a:ext cx="1926604" cy="757266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758133"/>
              </p:ext>
            </p:extLst>
          </p:nvPr>
        </p:nvGraphicFramePr>
        <p:xfrm>
          <a:off x="323528" y="2204864"/>
          <a:ext cx="4104456" cy="1721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42" name="Equation" r:id="rId5" imgW="1574640" imgH="660240" progId="Equation.DSMT4">
                  <p:embed/>
                </p:oleObj>
              </mc:Choice>
              <mc:Fallback>
                <p:oleObj name="Equation" r:id="rId5" imgW="157464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528" y="2204864"/>
                        <a:ext cx="4104456" cy="1721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0032" y="2060848"/>
            <a:ext cx="4117727" cy="23026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1560" y="4869160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解析解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548075" y="4934037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数值解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35596" y="5949280"/>
            <a:ext cx="1260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考试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638085" y="5956249"/>
            <a:ext cx="1260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科研</a:t>
            </a:r>
          </a:p>
        </p:txBody>
      </p:sp>
    </p:spTree>
    <p:extLst>
      <p:ext uri="{BB962C8B-B14F-4D97-AF65-F5344CB8AC3E}">
        <p14:creationId xmlns:p14="http://schemas.microsoft.com/office/powerpoint/2010/main" val="472511755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440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2438400" y="1219200"/>
            <a:ext cx="4095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latin typeface="楷体_GB2312" pitchFamily="49" charset="-122"/>
                <a:ea typeface="楷体_GB2312" pitchFamily="49" charset="-122"/>
              </a:rPr>
              <a:t>第三章 幂级数展开</a:t>
            </a:r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3260725" y="2733675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80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101" name="Text Box 5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2971800" y="2819400"/>
            <a:ext cx="2514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3.2 </a:t>
            </a:r>
            <a:r>
              <a:rPr lang="zh-CN" altLang="en-US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幂级数</a:t>
            </a:r>
          </a:p>
        </p:txBody>
      </p:sp>
      <p:sp>
        <p:nvSpPr>
          <p:cNvPr id="4102" name="Text Box 6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2971800" y="3429000"/>
            <a:ext cx="34163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3.3 </a:t>
            </a:r>
            <a:r>
              <a:rPr lang="zh-CN" altLang="en-US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泰勒级数展开</a:t>
            </a:r>
          </a:p>
        </p:txBody>
      </p:sp>
      <p:sp>
        <p:nvSpPr>
          <p:cNvPr id="4103" name="Text Box 7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2971800" y="4114800"/>
            <a:ext cx="2698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3.4 </a:t>
            </a:r>
            <a:r>
              <a:rPr lang="zh-CN" altLang="en-US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解析延拓</a:t>
            </a:r>
          </a:p>
        </p:txBody>
      </p:sp>
      <p:sp>
        <p:nvSpPr>
          <p:cNvPr id="4104" name="Text Box 14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2971800" y="2133600"/>
            <a:ext cx="3060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§3.1 </a:t>
            </a:r>
            <a:r>
              <a:rPr lang="zh-CN" altLang="en-US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复数项级数</a:t>
            </a:r>
          </a:p>
        </p:txBody>
      </p:sp>
      <p:sp>
        <p:nvSpPr>
          <p:cNvPr id="4105" name="Text Box 28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2971800" y="4724400"/>
            <a:ext cx="34163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3.5 </a:t>
            </a:r>
            <a:r>
              <a:rPr lang="zh-CN" altLang="en-US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洛朗级数展开</a:t>
            </a:r>
          </a:p>
        </p:txBody>
      </p:sp>
      <p:sp>
        <p:nvSpPr>
          <p:cNvPr id="4106" name="Text Box 29">
            <a:hlinkClick r:id="rId9" action="ppaction://hlinksldjump"/>
          </p:cNvPr>
          <p:cNvSpPr txBox="1">
            <a:spLocks noChangeArrowheads="1"/>
          </p:cNvSpPr>
          <p:nvPr/>
        </p:nvSpPr>
        <p:spPr bwMode="auto">
          <a:xfrm>
            <a:off x="2971800" y="5410200"/>
            <a:ext cx="3775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3.6 </a:t>
            </a:r>
            <a:r>
              <a:rPr lang="zh-CN" altLang="en-US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孤立奇点的分类</a:t>
            </a:r>
          </a:p>
        </p:txBody>
      </p:sp>
    </p:spTree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9"/>
          <p:cNvSpPr txBox="1">
            <a:spLocks noChangeArrowheads="1"/>
          </p:cNvSpPr>
          <p:nvPr/>
        </p:nvSpPr>
        <p:spPr bwMode="auto">
          <a:xfrm>
            <a:off x="3466811" y="-2053"/>
            <a:ext cx="16273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初等函数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901879"/>
              </p:ext>
            </p:extLst>
          </p:nvPr>
        </p:nvGraphicFramePr>
        <p:xfrm>
          <a:off x="2987824" y="521167"/>
          <a:ext cx="291465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26" name="Equation" r:id="rId3" imgW="1117440" imgH="330120" progId="Equation.DSMT4">
                  <p:embed/>
                </p:oleObj>
              </mc:Choice>
              <mc:Fallback>
                <p:oleObj name="Equation" r:id="rId3" imgW="1117440" imgH="33012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7824" y="521167"/>
                        <a:ext cx="2914650" cy="862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500681"/>
              </p:ext>
            </p:extLst>
          </p:nvPr>
        </p:nvGraphicFramePr>
        <p:xfrm>
          <a:off x="467544" y="584009"/>
          <a:ext cx="2180660" cy="736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27" name="Equation" r:id="rId5" imgW="977760" imgH="330120" progId="Equation.DSMT4">
                  <p:embed/>
                </p:oleObj>
              </mc:Choice>
              <mc:Fallback>
                <p:oleObj name="Equation" r:id="rId5" imgW="977760" imgH="33012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7544" y="584009"/>
                        <a:ext cx="2180660" cy="7363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322151"/>
              </p:ext>
            </p:extLst>
          </p:nvPr>
        </p:nvGraphicFramePr>
        <p:xfrm>
          <a:off x="395536" y="1383179"/>
          <a:ext cx="5835650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28" name="Equation" r:id="rId7" imgW="2425680" imgH="419040" progId="Equation.DSMT4">
                  <p:embed/>
                </p:oleObj>
              </mc:Choice>
              <mc:Fallback>
                <p:oleObj name="Equation" r:id="rId7" imgW="2425680" imgH="4190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5536" y="1383179"/>
                        <a:ext cx="5835650" cy="100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39"/>
          <p:cNvSpPr txBox="1">
            <a:spLocks noChangeArrowheads="1"/>
          </p:cNvSpPr>
          <p:nvPr/>
        </p:nvSpPr>
        <p:spPr bwMode="auto">
          <a:xfrm>
            <a:off x="467544" y="2852936"/>
            <a:ext cx="16273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四则运算</a:t>
            </a:r>
          </a:p>
        </p:txBody>
      </p:sp>
      <p:cxnSp>
        <p:nvCxnSpPr>
          <p:cNvPr id="8" name="直接箭头连接符 7"/>
          <p:cNvCxnSpPr/>
          <p:nvPr/>
        </p:nvCxnSpPr>
        <p:spPr bwMode="auto">
          <a:xfrm>
            <a:off x="2267744" y="3140968"/>
            <a:ext cx="158417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9" name="Text Box 39"/>
          <p:cNvSpPr txBox="1">
            <a:spLocks noChangeArrowheads="1"/>
          </p:cNvSpPr>
          <p:nvPr/>
        </p:nvSpPr>
        <p:spPr bwMode="auto">
          <a:xfrm>
            <a:off x="4024750" y="2852936"/>
            <a:ext cx="16273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有理函数</a:t>
            </a:r>
          </a:p>
        </p:txBody>
      </p:sp>
      <p:sp>
        <p:nvSpPr>
          <p:cNvPr id="10" name="加号 9"/>
          <p:cNvSpPr/>
          <p:nvPr/>
        </p:nvSpPr>
        <p:spPr bwMode="auto">
          <a:xfrm>
            <a:off x="1206594" y="3376156"/>
            <a:ext cx="648072" cy="576064"/>
          </a:xfrm>
          <a:prstGeom prst="mathPl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>
            <a:off x="360676" y="3901007"/>
            <a:ext cx="198804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乘方，开方</a:t>
            </a:r>
          </a:p>
        </p:txBody>
      </p:sp>
      <p:cxnSp>
        <p:nvCxnSpPr>
          <p:cNvPr id="12" name="直接箭头连接符 11"/>
          <p:cNvCxnSpPr/>
          <p:nvPr/>
        </p:nvCxnSpPr>
        <p:spPr bwMode="auto">
          <a:xfrm>
            <a:off x="2267744" y="4213830"/>
            <a:ext cx="158417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3" name="Text Box 39"/>
          <p:cNvSpPr txBox="1">
            <a:spLocks noChangeArrowheads="1"/>
          </p:cNvSpPr>
          <p:nvPr/>
        </p:nvSpPr>
        <p:spPr bwMode="auto">
          <a:xfrm>
            <a:off x="4024750" y="3952220"/>
            <a:ext cx="16273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代数函数</a:t>
            </a:r>
          </a:p>
        </p:txBody>
      </p:sp>
      <p:sp>
        <p:nvSpPr>
          <p:cNvPr id="14" name="加号 13"/>
          <p:cNvSpPr/>
          <p:nvPr/>
        </p:nvSpPr>
        <p:spPr bwMode="auto">
          <a:xfrm>
            <a:off x="1231940" y="4398621"/>
            <a:ext cx="648072" cy="576064"/>
          </a:xfrm>
          <a:prstGeom prst="mathPl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-15699" y="4949078"/>
            <a:ext cx="379142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指数，对数，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三角函数，反三角函数</a:t>
            </a:r>
          </a:p>
        </p:txBody>
      </p:sp>
      <p:cxnSp>
        <p:nvCxnSpPr>
          <p:cNvPr id="16" name="直接箭头连接符 15"/>
          <p:cNvCxnSpPr/>
          <p:nvPr/>
        </p:nvCxnSpPr>
        <p:spPr bwMode="auto">
          <a:xfrm>
            <a:off x="3059832" y="5386616"/>
            <a:ext cx="158417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" name="Text Box 39"/>
          <p:cNvSpPr txBox="1">
            <a:spLocks noChangeArrowheads="1"/>
          </p:cNvSpPr>
          <p:nvPr/>
        </p:nvSpPr>
        <p:spPr bwMode="auto">
          <a:xfrm>
            <a:off x="4644008" y="5125006"/>
            <a:ext cx="23487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初等超越函数</a:t>
            </a:r>
          </a:p>
        </p:txBody>
      </p:sp>
      <p:sp>
        <p:nvSpPr>
          <p:cNvPr id="19" name="Text Box 39"/>
          <p:cNvSpPr txBox="1">
            <a:spLocks noChangeArrowheads="1"/>
          </p:cNvSpPr>
          <p:nvPr/>
        </p:nvSpPr>
        <p:spPr bwMode="auto">
          <a:xfrm>
            <a:off x="721352" y="2352832"/>
            <a:ext cx="126669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有限次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354698" y="6237312"/>
            <a:ext cx="740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</a:t>
            </a:r>
          </a:p>
        </p:txBody>
      </p:sp>
      <p:cxnSp>
        <p:nvCxnSpPr>
          <p:cNvPr id="22" name="直接箭头连接符 21"/>
          <p:cNvCxnSpPr/>
          <p:nvPr/>
        </p:nvCxnSpPr>
        <p:spPr bwMode="auto">
          <a:xfrm>
            <a:off x="2843808" y="6428036"/>
            <a:ext cx="194421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3" name="Text Box 39"/>
          <p:cNvSpPr txBox="1">
            <a:spLocks noChangeArrowheads="1"/>
          </p:cNvSpPr>
          <p:nvPr/>
        </p:nvSpPr>
        <p:spPr bwMode="auto">
          <a:xfrm>
            <a:off x="5148700" y="6108657"/>
            <a:ext cx="9060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函数</a:t>
            </a:r>
          </a:p>
        </p:txBody>
      </p:sp>
      <p:sp>
        <p:nvSpPr>
          <p:cNvPr id="24" name="右大括号 23"/>
          <p:cNvSpPr/>
          <p:nvPr/>
        </p:nvSpPr>
        <p:spPr bwMode="auto">
          <a:xfrm>
            <a:off x="7020105" y="2952641"/>
            <a:ext cx="518436" cy="3068647"/>
          </a:xfrm>
          <a:prstGeom prst="rightBrace">
            <a:avLst>
              <a:gd name="adj1" fmla="val 60076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Text Box 39"/>
          <p:cNvSpPr txBox="1">
            <a:spLocks noChangeArrowheads="1"/>
          </p:cNvSpPr>
          <p:nvPr/>
        </p:nvSpPr>
        <p:spPr bwMode="auto">
          <a:xfrm>
            <a:off x="7436180" y="4171261"/>
            <a:ext cx="16273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初等函数</a:t>
            </a:r>
          </a:p>
        </p:txBody>
      </p:sp>
    </p:spTree>
    <p:extLst>
      <p:ext uri="{BB962C8B-B14F-4D97-AF65-F5344CB8AC3E}">
        <p14:creationId xmlns:p14="http://schemas.microsoft.com/office/powerpoint/2010/main" val="1087815638"/>
      </p:ext>
    </p:extLst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9"/>
          <p:cNvSpPr txBox="1">
            <a:spLocks noChangeArrowheads="1"/>
          </p:cNvSpPr>
          <p:nvPr/>
        </p:nvSpPr>
        <p:spPr bwMode="auto">
          <a:xfrm>
            <a:off x="2925798" y="-2053"/>
            <a:ext cx="27093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初等函数的性质</a:t>
            </a:r>
          </a:p>
        </p:txBody>
      </p:sp>
      <p:sp>
        <p:nvSpPr>
          <p:cNvPr id="3" name="Text Box 39"/>
          <p:cNvSpPr txBox="1">
            <a:spLocks noChangeArrowheads="1"/>
          </p:cNvSpPr>
          <p:nvPr/>
        </p:nvSpPr>
        <p:spPr bwMode="auto">
          <a:xfrm>
            <a:off x="323529" y="620688"/>
            <a:ext cx="27093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初等函数的性质</a:t>
            </a:r>
          </a:p>
        </p:txBody>
      </p:sp>
      <p:sp>
        <p:nvSpPr>
          <p:cNvPr id="7" name="Text Box 39"/>
          <p:cNvSpPr txBox="1">
            <a:spLocks noChangeArrowheads="1"/>
          </p:cNvSpPr>
          <p:nvPr/>
        </p:nvSpPr>
        <p:spPr bwMode="auto">
          <a:xfrm>
            <a:off x="1445569" y="2772845"/>
            <a:ext cx="906017" cy="52322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n>
                  <a:solidFill>
                    <a:schemeClr val="tx1"/>
                  </a:solidFill>
                </a:ln>
                <a:latin typeface="楷体_GB2312" pitchFamily="49" charset="-122"/>
                <a:ea typeface="楷体_GB2312" pitchFamily="49" charset="-122"/>
              </a:rPr>
              <a:t>解析</a:t>
            </a:r>
          </a:p>
        </p:txBody>
      </p:sp>
      <p:sp>
        <p:nvSpPr>
          <p:cNvPr id="8" name="Text Box 39"/>
          <p:cNvSpPr txBox="1">
            <a:spLocks noChangeArrowheads="1"/>
          </p:cNvSpPr>
          <p:nvPr/>
        </p:nvSpPr>
        <p:spPr bwMode="auto">
          <a:xfrm>
            <a:off x="539552" y="1844824"/>
            <a:ext cx="906017" cy="52322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n>
                  <a:solidFill>
                    <a:schemeClr val="tx1"/>
                  </a:solidFill>
                </a:ln>
                <a:latin typeface="楷体_GB2312" pitchFamily="49" charset="-122"/>
                <a:ea typeface="楷体_GB2312" pitchFamily="49" charset="-122"/>
              </a:rPr>
              <a:t>连续</a:t>
            </a:r>
          </a:p>
        </p:txBody>
      </p:sp>
      <p:sp>
        <p:nvSpPr>
          <p:cNvPr id="9" name="Text Box 39"/>
          <p:cNvSpPr txBox="1">
            <a:spLocks noChangeArrowheads="1"/>
          </p:cNvSpPr>
          <p:nvPr/>
        </p:nvSpPr>
        <p:spPr bwMode="auto">
          <a:xfrm>
            <a:off x="1652585" y="1868924"/>
            <a:ext cx="906017" cy="52322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n>
                  <a:solidFill>
                    <a:schemeClr val="tx1"/>
                  </a:solidFill>
                </a:ln>
                <a:latin typeface="楷体_GB2312" pitchFamily="49" charset="-122"/>
                <a:ea typeface="楷体_GB2312" pitchFamily="49" charset="-122"/>
              </a:rPr>
              <a:t>可导</a:t>
            </a:r>
          </a:p>
        </p:txBody>
      </p:sp>
      <p:sp>
        <p:nvSpPr>
          <p:cNvPr id="10" name="Text Box 39"/>
          <p:cNvSpPr txBox="1">
            <a:spLocks noChangeArrowheads="1"/>
          </p:cNvSpPr>
          <p:nvPr/>
        </p:nvSpPr>
        <p:spPr bwMode="auto">
          <a:xfrm>
            <a:off x="2771988" y="1868924"/>
            <a:ext cx="906017" cy="52322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n>
                  <a:solidFill>
                    <a:schemeClr val="tx1"/>
                  </a:solidFill>
                </a:ln>
                <a:latin typeface="楷体_GB2312" pitchFamily="49" charset="-122"/>
                <a:ea typeface="楷体_GB2312" pitchFamily="49" charset="-122"/>
              </a:rPr>
              <a:t>可积</a:t>
            </a:r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>
            <a:off x="684204" y="1109078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在定义域内</a:t>
            </a:r>
          </a:p>
        </p:txBody>
      </p:sp>
      <p:sp>
        <p:nvSpPr>
          <p:cNvPr id="12" name="Text Box 39"/>
          <p:cNvSpPr txBox="1">
            <a:spLocks noChangeArrowheads="1"/>
          </p:cNvSpPr>
          <p:nvPr/>
        </p:nvSpPr>
        <p:spPr bwMode="auto">
          <a:xfrm>
            <a:off x="363541" y="4227152"/>
            <a:ext cx="30700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初等函数的封闭性</a:t>
            </a:r>
          </a:p>
        </p:txBody>
      </p:sp>
      <p:sp>
        <p:nvSpPr>
          <p:cNvPr id="13" name="Text Box 39"/>
          <p:cNvSpPr txBox="1">
            <a:spLocks noChangeArrowheads="1"/>
          </p:cNvSpPr>
          <p:nvPr/>
        </p:nvSpPr>
        <p:spPr bwMode="auto">
          <a:xfrm>
            <a:off x="539551" y="5151782"/>
            <a:ext cx="906017" cy="52322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n>
                  <a:solidFill>
                    <a:schemeClr val="tx1"/>
                  </a:solidFill>
                </a:ln>
                <a:latin typeface="楷体_GB2312" pitchFamily="49" charset="-122"/>
                <a:ea typeface="楷体_GB2312" pitchFamily="49" charset="-122"/>
              </a:rPr>
              <a:t>复合</a:t>
            </a: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>
            <a:off x="2094979" y="5151782"/>
            <a:ext cx="906017" cy="52322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n>
                  <a:solidFill>
                    <a:schemeClr val="tx1"/>
                  </a:solidFill>
                </a:ln>
                <a:latin typeface="楷体_GB2312" pitchFamily="49" charset="-122"/>
                <a:ea typeface="楷体_GB2312" pitchFamily="49" charset="-122"/>
              </a:rPr>
              <a:t>导数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4932040" y="701371"/>
            <a:ext cx="379142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初等函数的积分不一定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是初等函数！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05080"/>
              </p:ext>
            </p:extLst>
          </p:nvPr>
        </p:nvGraphicFramePr>
        <p:xfrm>
          <a:off x="5724128" y="1896780"/>
          <a:ext cx="1891863" cy="638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22" name="Equation" r:id="rId3" imgW="977760" imgH="330120" progId="Equation.DSMT4">
                  <p:embed/>
                </p:oleObj>
              </mc:Choice>
              <mc:Fallback>
                <p:oleObj name="Equation" r:id="rId3" imgW="977760" imgH="33012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24128" y="1896780"/>
                        <a:ext cx="1891863" cy="638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39"/>
          <p:cNvSpPr txBox="1">
            <a:spLocks noChangeArrowheads="1"/>
          </p:cNvSpPr>
          <p:nvPr/>
        </p:nvSpPr>
        <p:spPr bwMode="auto">
          <a:xfrm>
            <a:off x="4499992" y="3548148"/>
            <a:ext cx="4152098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初等函数的无限次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加和、乘积、迭代的结果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不一定是初等函数</a:t>
            </a: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841554"/>
              </p:ext>
            </p:extLst>
          </p:nvPr>
        </p:nvGraphicFramePr>
        <p:xfrm>
          <a:off x="5292080" y="2535591"/>
          <a:ext cx="291465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23" name="Equation" r:id="rId5" imgW="1117440" imgH="330120" progId="Equation.DSMT4">
                  <p:embed/>
                </p:oleObj>
              </mc:Choice>
              <mc:Fallback>
                <p:oleObj name="Equation" r:id="rId5" imgW="1117440" imgH="33012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92080" y="2535591"/>
                        <a:ext cx="2914650" cy="862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2962778"/>
      </p:ext>
    </p:extLst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9"/>
          <p:cNvSpPr txBox="1">
            <a:spLocks noChangeArrowheads="1"/>
          </p:cNvSpPr>
          <p:nvPr/>
        </p:nvSpPr>
        <p:spPr bwMode="auto">
          <a:xfrm>
            <a:off x="2592098" y="57680"/>
            <a:ext cx="343074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常见函数的表达形式</a:t>
            </a:r>
          </a:p>
        </p:txBody>
      </p:sp>
      <p:sp>
        <p:nvSpPr>
          <p:cNvPr id="3" name="Text Box 39"/>
          <p:cNvSpPr txBox="1">
            <a:spLocks noChangeArrowheads="1"/>
          </p:cNvSpPr>
          <p:nvPr/>
        </p:nvSpPr>
        <p:spPr bwMode="auto">
          <a:xfrm>
            <a:off x="395536" y="908720"/>
            <a:ext cx="673224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解析式：</a:t>
            </a:r>
            <a:endParaRPr lang="en-US" altLang="zh-CN" sz="2800" b="1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不是所有的函数都能写成初等函数有限次的解析表达式！！！</a:t>
            </a:r>
          </a:p>
        </p:txBody>
      </p:sp>
      <p:sp>
        <p:nvSpPr>
          <p:cNvPr id="4" name="Text Box 39"/>
          <p:cNvSpPr txBox="1">
            <a:spLocks noChangeArrowheads="1"/>
          </p:cNvSpPr>
          <p:nvPr/>
        </p:nvSpPr>
        <p:spPr bwMode="auto">
          <a:xfrm>
            <a:off x="391796" y="2439751"/>
            <a:ext cx="9060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楷体_GB2312" pitchFamily="49" charset="-122"/>
                <a:ea typeface="楷体_GB2312" pitchFamily="49" charset="-122"/>
              </a:rPr>
              <a:t>积分</a:t>
            </a:r>
          </a:p>
        </p:txBody>
      </p:sp>
      <p:sp>
        <p:nvSpPr>
          <p:cNvPr id="5" name="Text Box 39"/>
          <p:cNvSpPr txBox="1">
            <a:spLocks noChangeArrowheads="1"/>
          </p:cNvSpPr>
          <p:nvPr/>
        </p:nvSpPr>
        <p:spPr bwMode="auto">
          <a:xfrm>
            <a:off x="406400" y="4636846"/>
            <a:ext cx="9060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楷体_GB2312" pitchFamily="49" charset="-122"/>
                <a:ea typeface="楷体_GB2312" pitchFamily="49" charset="-122"/>
              </a:rPr>
              <a:t>级数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82341"/>
              </p:ext>
            </p:extLst>
          </p:nvPr>
        </p:nvGraphicFramePr>
        <p:xfrm>
          <a:off x="1763688" y="2246996"/>
          <a:ext cx="291465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88" name="Equation" r:id="rId3" imgW="1117440" imgH="330120" progId="Equation.DSMT4">
                  <p:embed/>
                </p:oleObj>
              </mc:Choice>
              <mc:Fallback>
                <p:oleObj name="Equation" r:id="rId3" imgW="1117440" imgH="33012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3688" y="2246996"/>
                        <a:ext cx="2914650" cy="862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808204"/>
              </p:ext>
            </p:extLst>
          </p:nvPr>
        </p:nvGraphicFramePr>
        <p:xfrm>
          <a:off x="1847850" y="3056068"/>
          <a:ext cx="2180660" cy="736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89" name="Equation" r:id="rId5" imgW="977760" imgH="330120" progId="Equation.DSMT4">
                  <p:embed/>
                </p:oleObj>
              </mc:Choice>
              <mc:Fallback>
                <p:oleObj name="Equation" r:id="rId5" imgW="977760" imgH="33012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47850" y="3056068"/>
                        <a:ext cx="2180660" cy="7363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109108"/>
              </p:ext>
            </p:extLst>
          </p:nvPr>
        </p:nvGraphicFramePr>
        <p:xfrm>
          <a:off x="1799285" y="3781167"/>
          <a:ext cx="2435225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90" name="Equation" r:id="rId7" imgW="1091880" imgH="330120" progId="Equation.DSMT4">
                  <p:embed/>
                </p:oleObj>
              </mc:Choice>
              <mc:Fallback>
                <p:oleObj name="Equation" r:id="rId7" imgW="1091880" imgH="3301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99285" y="3781167"/>
                        <a:ext cx="2435225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4574807" y="3424231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相对少见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445221"/>
              </p:ext>
            </p:extLst>
          </p:nvPr>
        </p:nvGraphicFramePr>
        <p:xfrm>
          <a:off x="1619672" y="4391250"/>
          <a:ext cx="3495675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91" name="Equation" r:id="rId9" imgW="1536480" imgH="444240" progId="Equation.DSMT4">
                  <p:embed/>
                </p:oleObj>
              </mc:Choice>
              <mc:Fallback>
                <p:oleObj name="Equation" r:id="rId9" imgW="1536480" imgH="44424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19672" y="4391250"/>
                        <a:ext cx="3495675" cy="101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876256" y="2743529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定义域</a:t>
            </a:r>
          </a:p>
        </p:txBody>
      </p:sp>
      <p:cxnSp>
        <p:nvCxnSpPr>
          <p:cNvPr id="14" name="直接箭头连接符 13"/>
          <p:cNvCxnSpPr/>
          <p:nvPr/>
        </p:nvCxnSpPr>
        <p:spPr bwMode="auto">
          <a:xfrm flipV="1">
            <a:off x="7596336" y="3357522"/>
            <a:ext cx="0" cy="10337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6735047" y="4636846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收敛半径</a:t>
            </a:r>
          </a:p>
        </p:txBody>
      </p:sp>
      <p:sp>
        <p:nvSpPr>
          <p:cNvPr id="17" name="Text Box 39"/>
          <p:cNvSpPr txBox="1">
            <a:spLocks noChangeArrowheads="1"/>
          </p:cNvSpPr>
          <p:nvPr/>
        </p:nvSpPr>
        <p:spPr bwMode="auto">
          <a:xfrm>
            <a:off x="406400" y="5355976"/>
            <a:ext cx="9060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乘积</a:t>
            </a: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480826"/>
              </p:ext>
            </p:extLst>
          </p:nvPr>
        </p:nvGraphicFramePr>
        <p:xfrm>
          <a:off x="1902006" y="5219426"/>
          <a:ext cx="2107906" cy="796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92" name="Equation" r:id="rId11" imgW="1143000" imgH="431640" progId="Equation.DSMT4">
                  <p:embed/>
                </p:oleObj>
              </mc:Choice>
              <mc:Fallback>
                <p:oleObj name="Equation" r:id="rId11" imgW="1143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02006" y="5219426"/>
                        <a:ext cx="2107906" cy="796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39"/>
          <p:cNvSpPr txBox="1">
            <a:spLocks noChangeArrowheads="1"/>
          </p:cNvSpPr>
          <p:nvPr/>
        </p:nvSpPr>
        <p:spPr bwMode="auto">
          <a:xfrm>
            <a:off x="63854" y="6075106"/>
            <a:ext cx="16273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递推函数</a:t>
            </a: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212869"/>
              </p:ext>
            </p:extLst>
          </p:nvPr>
        </p:nvGraphicFramePr>
        <p:xfrm>
          <a:off x="1799285" y="6133066"/>
          <a:ext cx="26162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93" name="Equation" r:id="rId13" imgW="1002960" imgH="203040" progId="Equation.DSMT4">
                  <p:embed/>
                </p:oleObj>
              </mc:Choice>
              <mc:Fallback>
                <p:oleObj name="Equation" r:id="rId13" imgW="1002960" imgH="20304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99285" y="6133066"/>
                        <a:ext cx="261620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5671525"/>
      </p:ext>
    </p:extLst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9"/>
          <p:cNvSpPr txBox="1">
            <a:spLocks noChangeArrowheads="1"/>
          </p:cNvSpPr>
          <p:nvPr/>
        </p:nvSpPr>
        <p:spPr bwMode="auto">
          <a:xfrm>
            <a:off x="2952773" y="57680"/>
            <a:ext cx="27093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特殊函数的起源</a:t>
            </a:r>
          </a:p>
        </p:txBody>
      </p:sp>
      <p:sp>
        <p:nvSpPr>
          <p:cNvPr id="3" name="Text Box 39"/>
          <p:cNvSpPr txBox="1">
            <a:spLocks noChangeArrowheads="1"/>
          </p:cNvSpPr>
          <p:nvPr/>
        </p:nvSpPr>
        <p:spPr bwMode="auto">
          <a:xfrm>
            <a:off x="1907704" y="703525"/>
            <a:ext cx="48734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你是谁！从哪来！要干什么！</a:t>
            </a:r>
          </a:p>
        </p:txBody>
      </p:sp>
      <p:sp>
        <p:nvSpPr>
          <p:cNvPr id="4" name="Text Box 39"/>
          <p:cNvSpPr txBox="1">
            <a:spLocks noChangeArrowheads="1"/>
          </p:cNvSpPr>
          <p:nvPr/>
        </p:nvSpPr>
        <p:spPr bwMode="auto">
          <a:xfrm>
            <a:off x="1355304" y="1786383"/>
            <a:ext cx="397416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1.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解方程！！！！！！</a:t>
            </a:r>
          </a:p>
        </p:txBody>
      </p:sp>
      <p:sp>
        <p:nvSpPr>
          <p:cNvPr id="5" name="Text Box 39"/>
          <p:cNvSpPr txBox="1">
            <a:spLocks noChangeArrowheads="1"/>
          </p:cNvSpPr>
          <p:nvPr/>
        </p:nvSpPr>
        <p:spPr bwMode="auto">
          <a:xfrm>
            <a:off x="1391671" y="2299357"/>
            <a:ext cx="21707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2.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解析延拓</a:t>
            </a:r>
          </a:p>
        </p:txBody>
      </p:sp>
      <p:sp>
        <p:nvSpPr>
          <p:cNvPr id="6" name="Text Box 39"/>
          <p:cNvSpPr txBox="1">
            <a:spLocks noChangeArrowheads="1"/>
          </p:cNvSpPr>
          <p:nvPr/>
        </p:nvSpPr>
        <p:spPr bwMode="auto">
          <a:xfrm>
            <a:off x="1391671" y="3107025"/>
            <a:ext cx="487505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3.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经典的数学问题：正态分布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69486"/>
              </p:ext>
            </p:extLst>
          </p:nvPr>
        </p:nvGraphicFramePr>
        <p:xfrm>
          <a:off x="1763688" y="3514564"/>
          <a:ext cx="2180660" cy="736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90" name="Equation" r:id="rId3" imgW="977760" imgH="330120" progId="Equation.DSMT4">
                  <p:embed/>
                </p:oleObj>
              </mc:Choice>
              <mc:Fallback>
                <p:oleObj name="Equation" r:id="rId3" imgW="977760" imgH="3301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3688" y="3514564"/>
                        <a:ext cx="2180660" cy="7363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281239"/>
              </p:ext>
            </p:extLst>
          </p:nvPr>
        </p:nvGraphicFramePr>
        <p:xfrm>
          <a:off x="1691680" y="2746545"/>
          <a:ext cx="202088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91" name="Equation" r:id="rId5" imgW="774360" imgH="203040" progId="Equation.DSMT4">
                  <p:embed/>
                </p:oleObj>
              </mc:Choice>
              <mc:Fallback>
                <p:oleObj name="Equation" r:id="rId5" imgW="774360" imgH="20304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91680" y="2746545"/>
                        <a:ext cx="2020887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六角星 8"/>
          <p:cNvSpPr/>
          <p:nvPr/>
        </p:nvSpPr>
        <p:spPr bwMode="auto">
          <a:xfrm>
            <a:off x="233543" y="1529655"/>
            <a:ext cx="1121761" cy="1124956"/>
          </a:xfrm>
          <a:prstGeom prst="star6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2515"/>
            <a:ext cx="921659" cy="1384227"/>
          </a:xfrm>
          <a:prstGeom prst="rect">
            <a:avLst/>
          </a:prstGeom>
        </p:spPr>
      </p:pic>
      <p:sp>
        <p:nvSpPr>
          <p:cNvPr id="11" name="Text Box 39"/>
          <p:cNvSpPr txBox="1">
            <a:spLocks noChangeArrowheads="1"/>
          </p:cNvSpPr>
          <p:nvPr/>
        </p:nvSpPr>
        <p:spPr bwMode="auto">
          <a:xfrm>
            <a:off x="1526961" y="4441247"/>
            <a:ext cx="235032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4.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大家来找茬</a:t>
            </a:r>
          </a:p>
        </p:txBody>
      </p:sp>
      <p:sp>
        <p:nvSpPr>
          <p:cNvPr id="12" name="矩形 11"/>
          <p:cNvSpPr/>
          <p:nvPr/>
        </p:nvSpPr>
        <p:spPr>
          <a:xfrm>
            <a:off x="834162" y="4964467"/>
            <a:ext cx="28897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Weierstrass</a:t>
            </a:r>
            <a:r>
              <a:rPr lang="zh-CN" altLang="en-US" dirty="0"/>
              <a:t>函数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51" y="5637939"/>
            <a:ext cx="3571897" cy="46517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33543" y="6177511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处处连续处处不可导</a:t>
            </a:r>
          </a:p>
        </p:txBody>
      </p:sp>
      <p:sp>
        <p:nvSpPr>
          <p:cNvPr id="15" name="矩形 14"/>
          <p:cNvSpPr/>
          <p:nvPr/>
        </p:nvSpPr>
        <p:spPr>
          <a:xfrm>
            <a:off x="4821873" y="4941238"/>
            <a:ext cx="24304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狄拉克</a:t>
            </a:r>
            <a:r>
              <a:rPr lang="en-US" altLang="zh-CN" dirty="0"/>
              <a:t>δ</a:t>
            </a:r>
            <a:r>
              <a:rPr lang="zh-CN" altLang="en-US" dirty="0"/>
              <a:t>函数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4127" y="5549242"/>
            <a:ext cx="2389034" cy="114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57224"/>
      </p:ext>
    </p:extLst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9"/>
          <p:cNvSpPr txBox="1">
            <a:spLocks noChangeArrowheads="1"/>
          </p:cNvSpPr>
          <p:nvPr/>
        </p:nvSpPr>
        <p:spPr bwMode="auto">
          <a:xfrm>
            <a:off x="2952773" y="57680"/>
            <a:ext cx="27093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特殊函数的作用</a:t>
            </a:r>
          </a:p>
        </p:txBody>
      </p:sp>
      <p:sp>
        <p:nvSpPr>
          <p:cNvPr id="3" name="Text Box 39"/>
          <p:cNvSpPr txBox="1">
            <a:spLocks noChangeArrowheads="1"/>
          </p:cNvSpPr>
          <p:nvPr/>
        </p:nvSpPr>
        <p:spPr bwMode="auto">
          <a:xfrm>
            <a:off x="1547664" y="980728"/>
            <a:ext cx="397416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1.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解方程！！！！！！</a:t>
            </a:r>
          </a:p>
        </p:txBody>
      </p:sp>
      <p:sp>
        <p:nvSpPr>
          <p:cNvPr id="4" name="六角星 3"/>
          <p:cNvSpPr/>
          <p:nvPr/>
        </p:nvSpPr>
        <p:spPr bwMode="auto">
          <a:xfrm>
            <a:off x="425903" y="724000"/>
            <a:ext cx="1121761" cy="1124956"/>
          </a:xfrm>
          <a:prstGeom prst="star6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Text Box 39"/>
          <p:cNvSpPr txBox="1">
            <a:spLocks noChangeArrowheads="1"/>
          </p:cNvSpPr>
          <p:nvPr/>
        </p:nvSpPr>
        <p:spPr bwMode="auto">
          <a:xfrm>
            <a:off x="1547664" y="1844074"/>
            <a:ext cx="487505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经典的数学问题：正态分布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742162"/>
              </p:ext>
            </p:extLst>
          </p:nvPr>
        </p:nvGraphicFramePr>
        <p:xfrm>
          <a:off x="1913614" y="2521611"/>
          <a:ext cx="2180660" cy="736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56" name="Equation" r:id="rId3" imgW="977760" imgH="330120" progId="Equation.DSMT4">
                  <p:embed/>
                </p:oleObj>
              </mc:Choice>
              <mc:Fallback>
                <p:oleObj name="Equation" r:id="rId3" imgW="977760" imgH="3301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3614" y="2521611"/>
                        <a:ext cx="2180660" cy="7363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39"/>
          <p:cNvSpPr txBox="1">
            <a:spLocks noChangeArrowheads="1"/>
          </p:cNvSpPr>
          <p:nvPr/>
        </p:nvSpPr>
        <p:spPr bwMode="auto">
          <a:xfrm>
            <a:off x="1547664" y="3150645"/>
            <a:ext cx="21707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3.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解析延拓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984978"/>
              </p:ext>
            </p:extLst>
          </p:nvPr>
        </p:nvGraphicFramePr>
        <p:xfrm>
          <a:off x="2073387" y="3870452"/>
          <a:ext cx="202088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57" name="Equation" r:id="rId5" imgW="774360" imgH="203040" progId="Equation.DSMT4">
                  <p:embed/>
                </p:oleObj>
              </mc:Choice>
              <mc:Fallback>
                <p:oleObj name="Equation" r:id="rId5" imgW="774360" imgH="20304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73387" y="3870452"/>
                        <a:ext cx="2020887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39"/>
          <p:cNvSpPr txBox="1">
            <a:spLocks noChangeArrowheads="1"/>
          </p:cNvSpPr>
          <p:nvPr/>
        </p:nvSpPr>
        <p:spPr bwMode="auto">
          <a:xfrm>
            <a:off x="1547664" y="4407087"/>
            <a:ext cx="361349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4.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群论：描述对称性</a:t>
            </a:r>
          </a:p>
        </p:txBody>
      </p:sp>
      <p:sp>
        <p:nvSpPr>
          <p:cNvPr id="10" name="下弧形箭头 9"/>
          <p:cNvSpPr/>
          <p:nvPr/>
        </p:nvSpPr>
        <p:spPr bwMode="auto">
          <a:xfrm rot="16200000">
            <a:off x="4753817" y="2656976"/>
            <a:ext cx="3461707" cy="561735"/>
          </a:xfrm>
          <a:prstGeom prst="curved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>
            <a:off x="1526952" y="5044172"/>
            <a:ext cx="577754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5.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量子力学，工程力学。。。。。</a:t>
            </a:r>
          </a:p>
        </p:txBody>
      </p:sp>
      <p:sp>
        <p:nvSpPr>
          <p:cNvPr id="12" name="Text Box 39"/>
          <p:cNvSpPr txBox="1">
            <a:spLocks noChangeArrowheads="1"/>
          </p:cNvSpPr>
          <p:nvPr/>
        </p:nvSpPr>
        <p:spPr bwMode="auto">
          <a:xfrm>
            <a:off x="1547664" y="5663529"/>
            <a:ext cx="21707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6.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代数理论</a:t>
            </a:r>
          </a:p>
        </p:txBody>
      </p:sp>
    </p:spTree>
    <p:extLst>
      <p:ext uri="{BB962C8B-B14F-4D97-AF65-F5344CB8AC3E}">
        <p14:creationId xmlns:p14="http://schemas.microsoft.com/office/powerpoint/2010/main" val="3379727277"/>
      </p:ext>
    </p:extLst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32"/>
          <p:cNvSpPr txBox="1">
            <a:spLocks noChangeArrowheads="1"/>
          </p:cNvSpPr>
          <p:nvPr/>
        </p:nvSpPr>
        <p:spPr bwMode="auto">
          <a:xfrm>
            <a:off x="468313" y="1031876"/>
            <a:ext cx="19875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黎曼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ζ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函数</a:t>
            </a:r>
          </a:p>
        </p:txBody>
      </p:sp>
      <p:pic>
        <p:nvPicPr>
          <p:cNvPr id="22531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593725"/>
            <a:ext cx="3128962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 Box 32"/>
          <p:cNvSpPr txBox="1">
            <a:spLocks noChangeArrowheads="1"/>
          </p:cNvSpPr>
          <p:nvPr/>
        </p:nvSpPr>
        <p:spPr bwMode="auto">
          <a:xfrm>
            <a:off x="43657" y="1872674"/>
            <a:ext cx="4824412" cy="95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Re(s)&gt;1 ζ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函数收敛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2533" name="矩形 5"/>
          <p:cNvSpPr>
            <a:spLocks noChangeArrowheads="1"/>
          </p:cNvSpPr>
          <p:nvPr/>
        </p:nvSpPr>
        <p:spPr bwMode="auto">
          <a:xfrm>
            <a:off x="468313" y="2482850"/>
            <a:ext cx="47148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黎曼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ζ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函数和素数分布律</a:t>
            </a:r>
          </a:p>
        </p:txBody>
      </p:sp>
      <p:sp>
        <p:nvSpPr>
          <p:cNvPr id="22534" name="矩形 6"/>
          <p:cNvSpPr>
            <a:spLocks noChangeArrowheads="1"/>
          </p:cNvSpPr>
          <p:nvPr/>
        </p:nvSpPr>
        <p:spPr bwMode="auto">
          <a:xfrm>
            <a:off x="179388" y="3068638"/>
            <a:ext cx="90424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算数基本定理：</a:t>
            </a:r>
            <a:endParaRPr lang="en-US" altLang="zh-CN" b="1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任何一个大于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的整数都能写成有限个素数的乘积</a:t>
            </a:r>
            <a:endParaRPr lang="en-US" altLang="zh-CN" b="1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分解质因数：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108=2</a:t>
            </a:r>
            <a:r>
              <a:rPr lang="en-US" altLang="zh-CN" b="1" baseline="3000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×3</a:t>
            </a:r>
            <a:r>
              <a:rPr lang="en-US" altLang="zh-CN" b="1" baseline="30000">
                <a:latin typeface="楷体_GB2312" pitchFamily="49" charset="-122"/>
                <a:ea typeface="楷体_GB2312" pitchFamily="49" charset="-122"/>
              </a:rPr>
              <a:t>3</a:t>
            </a:r>
            <a:endParaRPr lang="zh-CN" altLang="en-US" b="1" baseline="3000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2535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659313"/>
            <a:ext cx="6415088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6" name="Text Box 32"/>
          <p:cNvSpPr txBox="1">
            <a:spLocks noChangeArrowheads="1"/>
          </p:cNvSpPr>
          <p:nvPr/>
        </p:nvSpPr>
        <p:spPr bwMode="auto">
          <a:xfrm>
            <a:off x="886080" y="5949484"/>
            <a:ext cx="631615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黎曼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ζ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函数可以用来描述素数分布频率</a:t>
            </a:r>
          </a:p>
        </p:txBody>
      </p:sp>
      <p:sp>
        <p:nvSpPr>
          <p:cNvPr id="9" name="Text Box 32"/>
          <p:cNvSpPr txBox="1">
            <a:spLocks noChangeArrowheads="1"/>
          </p:cNvSpPr>
          <p:nvPr/>
        </p:nvSpPr>
        <p:spPr bwMode="auto">
          <a:xfrm>
            <a:off x="395288" y="215434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下一个例子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427984" y="1872674"/>
            <a:ext cx="3039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柯西积分判别法</a:t>
            </a:r>
          </a:p>
        </p:txBody>
      </p:sp>
    </p:spTree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32"/>
          <p:cNvSpPr txBox="1">
            <a:spLocks noChangeArrowheads="1"/>
          </p:cNvSpPr>
          <p:nvPr/>
        </p:nvSpPr>
        <p:spPr bwMode="auto">
          <a:xfrm>
            <a:off x="234950" y="188913"/>
            <a:ext cx="3792538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黎曼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ζ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函数的解析延拓</a:t>
            </a:r>
          </a:p>
        </p:txBody>
      </p:sp>
      <p:sp>
        <p:nvSpPr>
          <p:cNvPr id="23555" name="Text Box 32"/>
          <p:cNvSpPr txBox="1">
            <a:spLocks noChangeArrowheads="1"/>
          </p:cNvSpPr>
          <p:nvPr/>
        </p:nvSpPr>
        <p:spPr bwMode="auto">
          <a:xfrm>
            <a:off x="596900" y="981075"/>
            <a:ext cx="343058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黎曼第一积分表示：</a:t>
            </a:r>
          </a:p>
        </p:txBody>
      </p:sp>
      <p:pic>
        <p:nvPicPr>
          <p:cNvPr id="2355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627188"/>
            <a:ext cx="33432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 Box 32"/>
          <p:cNvSpPr txBox="1">
            <a:spLocks noChangeArrowheads="1"/>
          </p:cNvSpPr>
          <p:nvPr/>
        </p:nvSpPr>
        <p:spPr bwMode="auto">
          <a:xfrm>
            <a:off x="4211638" y="450850"/>
            <a:ext cx="4824412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Re(s)&gt;1 ζ</a:t>
            </a:r>
            <a:r>
              <a:rPr lang="zh-CN" altLang="en-US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级数绝对收敛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3558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2716213"/>
            <a:ext cx="80216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94" y="4602957"/>
            <a:ext cx="6637337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0" name="Text Box 32"/>
          <p:cNvSpPr txBox="1">
            <a:spLocks noChangeArrowheads="1"/>
          </p:cNvSpPr>
          <p:nvPr/>
        </p:nvSpPr>
        <p:spPr bwMode="auto">
          <a:xfrm>
            <a:off x="179388" y="3448050"/>
            <a:ext cx="8736012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希尔伯特第八问题（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8/23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/>
              <a:t>德国数学家</a:t>
            </a:r>
            <a:r>
              <a:rPr lang="zh-CN" altLang="en-US" sz="2000" dirty="0">
                <a:hlinkClick r:id="rId5" tooltip="大卫·希尔伯特"/>
              </a:rPr>
              <a:t>大卫</a:t>
            </a:r>
            <a:r>
              <a:rPr lang="en-US" altLang="zh-CN" sz="2000" dirty="0">
                <a:hlinkClick r:id="rId5" tooltip="大卫·希尔伯特"/>
              </a:rPr>
              <a:t>·</a:t>
            </a:r>
            <a:r>
              <a:rPr lang="zh-CN" altLang="en-US" sz="2000" dirty="0">
                <a:hlinkClick r:id="rId5" tooltip="大卫·希尔伯特"/>
              </a:rPr>
              <a:t>希尔伯特</a:t>
            </a:r>
            <a:r>
              <a:rPr lang="zh-CN" altLang="en-US" sz="2000" dirty="0"/>
              <a:t>于</a:t>
            </a:r>
            <a:r>
              <a:rPr lang="en-US" altLang="zh-CN" sz="2000" dirty="0"/>
              <a:t>1900</a:t>
            </a:r>
            <a:r>
              <a:rPr lang="zh-CN" altLang="en-US" sz="2000" dirty="0"/>
              <a:t>年在</a:t>
            </a:r>
            <a:r>
              <a:rPr lang="zh-CN" altLang="en-US" sz="2000" dirty="0">
                <a:hlinkClick r:id="rId6" tooltip="巴黎"/>
              </a:rPr>
              <a:t>巴黎</a:t>
            </a:r>
            <a:r>
              <a:rPr lang="zh-CN" altLang="en-US" sz="2000" dirty="0"/>
              <a:t>举行的第二届</a:t>
            </a:r>
            <a:r>
              <a:rPr lang="zh-CN" altLang="en-US" sz="2000" dirty="0">
                <a:hlinkClick r:id="rId7" tooltip="国际数学家大会"/>
              </a:rPr>
              <a:t>国际数学家大会</a:t>
            </a:r>
            <a:r>
              <a:rPr lang="zh-CN" altLang="en-US" sz="2000" dirty="0"/>
              <a:t>上作了题为</a:t>
            </a:r>
            <a:r>
              <a:rPr lang="en-US" altLang="zh-CN" sz="2000" dirty="0"/>
              <a:t>《</a:t>
            </a:r>
            <a:r>
              <a:rPr lang="zh-CN" altLang="en-US" sz="2000" dirty="0"/>
              <a:t>数学问题</a:t>
            </a:r>
            <a:r>
              <a:rPr lang="en-US" altLang="zh-CN" sz="2000" dirty="0"/>
              <a:t>》</a:t>
            </a:r>
            <a:r>
              <a:rPr lang="zh-CN" altLang="en-US" sz="2000" dirty="0"/>
              <a:t>的演讲</a:t>
            </a:r>
            <a:endParaRPr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3561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4375150"/>
            <a:ext cx="1458912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5932810" y="1667888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zh-CN" altLang="en-US" dirty="0">
                <a:solidFill>
                  <a:srgbClr val="FF0000"/>
                </a:solidFill>
              </a:rPr>
              <a:t>≠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260648"/>
            <a:ext cx="5128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希尔伯特第八问题的进展：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74115" y="980728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黎曼猜想：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683" y="798730"/>
            <a:ext cx="5827471" cy="1533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937711"/>
            <a:ext cx="7209145" cy="185944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1189" y="4797152"/>
            <a:ext cx="69813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哥德巴赫猜想：</a:t>
            </a:r>
            <a:r>
              <a:rPr lang="en-US" altLang="zh-CN" dirty="0"/>
              <a:t>1966</a:t>
            </a:r>
            <a:r>
              <a:rPr lang="zh-CN" altLang="en-US" dirty="0"/>
              <a:t>年陈景润：</a:t>
            </a:r>
            <a:r>
              <a:rPr lang="en-US" altLang="zh-CN" dirty="0"/>
              <a:t>1+2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64711" y="2366721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2004</a:t>
            </a:r>
            <a:r>
              <a:rPr lang="zh-CN" altLang="en-US" dirty="0"/>
              <a:t>年，法国算到了第</a:t>
            </a:r>
            <a:r>
              <a:rPr lang="en-US" altLang="zh-CN" dirty="0"/>
              <a:t>10</a:t>
            </a:r>
            <a:r>
              <a:rPr lang="zh-CN" altLang="en-US" dirty="0"/>
              <a:t>万亿个零点</a:t>
            </a:r>
          </a:p>
        </p:txBody>
      </p:sp>
      <p:sp>
        <p:nvSpPr>
          <p:cNvPr id="8" name="矩形 7"/>
          <p:cNvSpPr/>
          <p:nvPr/>
        </p:nvSpPr>
        <p:spPr>
          <a:xfrm>
            <a:off x="281189" y="5517232"/>
            <a:ext cx="55194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孪生素数：</a:t>
            </a:r>
            <a:r>
              <a:rPr lang="en-US" altLang="zh-CN" dirty="0"/>
              <a:t>2014</a:t>
            </a:r>
            <a:r>
              <a:rPr lang="zh-CN" altLang="en-US" dirty="0"/>
              <a:t>年张益唐：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93" y="6169360"/>
            <a:ext cx="4059375" cy="44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64293"/>
      </p:ext>
    </p:extLst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32"/>
          <p:cNvSpPr txBox="1">
            <a:spLocks noChangeArrowheads="1"/>
          </p:cNvSpPr>
          <p:nvPr/>
        </p:nvSpPr>
        <p:spPr bwMode="auto">
          <a:xfrm>
            <a:off x="234950" y="188913"/>
            <a:ext cx="3792538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黎曼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ζ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函数的解析延拓</a:t>
            </a:r>
          </a:p>
        </p:txBody>
      </p:sp>
      <p:sp>
        <p:nvSpPr>
          <p:cNvPr id="24579" name="Text Box 32"/>
          <p:cNvSpPr txBox="1">
            <a:spLocks noChangeArrowheads="1"/>
          </p:cNvSpPr>
          <p:nvPr/>
        </p:nvSpPr>
        <p:spPr bwMode="auto">
          <a:xfrm>
            <a:off x="4027488" y="234950"/>
            <a:ext cx="4824412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Re(s)&gt;1 ζ</a:t>
            </a:r>
            <a:r>
              <a:rPr lang="zh-CN" altLang="en-US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级数绝对收敛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4580" name="文本框 3"/>
          <p:cNvSpPr txBox="1">
            <a:spLocks noChangeArrowheads="1"/>
          </p:cNvSpPr>
          <p:nvPr/>
        </p:nvSpPr>
        <p:spPr bwMode="auto">
          <a:xfrm>
            <a:off x="4376738" y="4473575"/>
            <a:ext cx="2011362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/>
              <a:t>错误</a:t>
            </a:r>
            <a:endParaRPr lang="en-US" altLang="zh-CN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/>
              <a:t>Or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/>
              <a:t>正确？</a:t>
            </a:r>
          </a:p>
        </p:txBody>
      </p:sp>
      <p:graphicFrame>
        <p:nvGraphicFramePr>
          <p:cNvPr id="24581" name="对象 5"/>
          <p:cNvGraphicFramePr>
            <a:graphicFrameLocks noChangeAspect="1"/>
          </p:cNvGraphicFramePr>
          <p:nvPr/>
        </p:nvGraphicFramePr>
        <p:xfrm>
          <a:off x="755650" y="2200275"/>
          <a:ext cx="5788025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9" name="Equation" r:id="rId3" imgW="1968500" imgH="203200" progId="Equation.DSMT4">
                  <p:embed/>
                </p:oleObj>
              </mc:Choice>
              <mc:Fallback>
                <p:oleObj name="Equation" r:id="rId3" imgW="1968500" imgH="2032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200275"/>
                        <a:ext cx="5788025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582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38" y="790575"/>
            <a:ext cx="31305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28688"/>
            <a:ext cx="3343275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乘号 8"/>
          <p:cNvSpPr/>
          <p:nvPr/>
        </p:nvSpPr>
        <p:spPr bwMode="auto">
          <a:xfrm>
            <a:off x="6732588" y="2079625"/>
            <a:ext cx="719137" cy="7239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4585" name="椭圆 9"/>
          <p:cNvSpPr>
            <a:spLocks noChangeArrowheads="1"/>
          </p:cNvSpPr>
          <p:nvPr/>
        </p:nvSpPr>
        <p:spPr bwMode="auto">
          <a:xfrm>
            <a:off x="4787900" y="2200275"/>
            <a:ext cx="1871663" cy="598488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pic>
        <p:nvPicPr>
          <p:cNvPr id="24586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00500"/>
            <a:ext cx="2216150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7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2973388"/>
            <a:ext cx="3046412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8" name="图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711575"/>
            <a:ext cx="32607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9" name="图片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4352925"/>
            <a:ext cx="3975100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0" name="图片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878388"/>
            <a:ext cx="94456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1" name="图片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4913313"/>
            <a:ext cx="9271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2" name="图片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5341938"/>
            <a:ext cx="3752850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3" name="图片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6005513"/>
            <a:ext cx="1538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4" name="图片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6037263"/>
            <a:ext cx="10683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矩形 2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00230" y="2847141"/>
            <a:ext cx="4572000" cy="584775"/>
          </a:xfrm>
          <a:prstGeom prst="rect">
            <a:avLst/>
          </a:prstGeom>
          <a:blipFill>
            <a:blip r:embed="rId16"/>
            <a:stretch>
              <a:fillRect l="-3467" t="-13542" b="-3333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4596" name="矩形 24"/>
          <p:cNvSpPr>
            <a:spLocks noChangeArrowheads="1"/>
          </p:cNvSpPr>
          <p:nvPr/>
        </p:nvSpPr>
        <p:spPr bwMode="auto">
          <a:xfrm>
            <a:off x="3900488" y="3360738"/>
            <a:ext cx="457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B-C=-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4C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→C=-1/12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>
            <a:spLocks noChangeArrowheads="1"/>
          </p:cNvSpPr>
          <p:nvPr/>
        </p:nvSpPr>
        <p:spPr bwMode="auto">
          <a:xfrm>
            <a:off x="251520" y="4941168"/>
            <a:ext cx="2011362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dirty="0"/>
              <a:t>错误</a:t>
            </a:r>
            <a:endParaRPr lang="en-US" altLang="zh-CN" dirty="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dirty="0"/>
              <a:t>Or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dirty="0"/>
              <a:t>正确？</a:t>
            </a:r>
          </a:p>
        </p:txBody>
      </p:sp>
      <p:pic>
        <p:nvPicPr>
          <p:cNvPr id="3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781" y="4941168"/>
            <a:ext cx="1332467" cy="16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3" y="188640"/>
            <a:ext cx="3046412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3" y="232042"/>
            <a:ext cx="32607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8" y="975642"/>
            <a:ext cx="3975100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944" y="1042318"/>
            <a:ext cx="94456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038" y="1047080"/>
            <a:ext cx="9271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09" y="1483196"/>
            <a:ext cx="3752850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75" y="1676503"/>
            <a:ext cx="1538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6" y="1747426"/>
            <a:ext cx="10683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24"/>
          <p:cNvSpPr>
            <a:spLocks noChangeArrowheads="1"/>
          </p:cNvSpPr>
          <p:nvPr/>
        </p:nvSpPr>
        <p:spPr bwMode="auto">
          <a:xfrm>
            <a:off x="251520" y="3708400"/>
            <a:ext cx="457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B-C=-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4C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→C=-1/12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24"/>
          <p:cNvSpPr>
            <a:spLocks noChangeArrowheads="1"/>
          </p:cNvSpPr>
          <p:nvPr/>
        </p:nvSpPr>
        <p:spPr bwMode="auto">
          <a:xfrm>
            <a:off x="251520" y="2910557"/>
            <a:ext cx="457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C=1+2+3+4+……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850888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98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38022" name="Line 134"/>
          <p:cNvSpPr>
            <a:spLocks noChangeShapeType="1"/>
          </p:cNvSpPr>
          <p:nvPr/>
        </p:nvSpPr>
        <p:spPr bwMode="auto">
          <a:xfrm>
            <a:off x="4876800" y="914400"/>
            <a:ext cx="0" cy="59436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028" name="Rectangle 140"/>
          <p:cNvSpPr>
            <a:spLocks noChangeArrowheads="1"/>
          </p:cNvSpPr>
          <p:nvPr/>
        </p:nvSpPr>
        <p:spPr bwMode="auto">
          <a:xfrm>
            <a:off x="5029200" y="1143000"/>
            <a:ext cx="1260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称级数</a:t>
            </a:r>
          </a:p>
        </p:txBody>
      </p:sp>
      <p:sp>
        <p:nvSpPr>
          <p:cNvPr id="38041" name="Line 153"/>
          <p:cNvSpPr>
            <a:spLocks noChangeShapeType="1"/>
          </p:cNvSpPr>
          <p:nvPr/>
        </p:nvSpPr>
        <p:spPr bwMode="auto">
          <a:xfrm flipH="1">
            <a:off x="0" y="3657600"/>
            <a:ext cx="480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042" name="Rectangle 154"/>
          <p:cNvSpPr>
            <a:spLocks noChangeArrowheads="1"/>
          </p:cNvSpPr>
          <p:nvPr/>
        </p:nvSpPr>
        <p:spPr bwMode="auto">
          <a:xfrm>
            <a:off x="0" y="2057400"/>
            <a:ext cx="2328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man Old Style" panose="02050604050505020204" pitchFamily="18" charset="0"/>
              </a:rPr>
              <a:t>复数项级数和</a:t>
            </a:r>
          </a:p>
        </p:txBody>
      </p:sp>
      <p:graphicFrame>
        <p:nvGraphicFramePr>
          <p:cNvPr id="38061" name="Object 173"/>
          <p:cNvGraphicFramePr>
            <a:graphicFrameLocks noChangeAspect="1"/>
          </p:cNvGraphicFramePr>
          <p:nvPr/>
        </p:nvGraphicFramePr>
        <p:xfrm>
          <a:off x="609600" y="1371600"/>
          <a:ext cx="40338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91" name="公式" r:id="rId3" imgW="1562135" imgH="152290" progId="Equation.3">
                  <p:embed/>
                </p:oleObj>
              </mc:Choice>
              <mc:Fallback>
                <p:oleObj name="公式" r:id="rId3" imgW="1562135" imgH="152290" progId="Equation.3">
                  <p:embed/>
                  <p:pic>
                    <p:nvPicPr>
                      <p:cNvPr id="0" name="Object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371600"/>
                        <a:ext cx="403383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66" name="Object 1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758516"/>
              </p:ext>
            </p:extLst>
          </p:nvPr>
        </p:nvGraphicFramePr>
        <p:xfrm>
          <a:off x="844550" y="2392764"/>
          <a:ext cx="3721100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92" name="公式" r:id="rId5" imgW="1432418" imgH="358030" progId="Equation.3">
                  <p:embed/>
                </p:oleObj>
              </mc:Choice>
              <mc:Fallback>
                <p:oleObj name="公式" r:id="rId5" imgW="1432418" imgH="358030" progId="Equation.3">
                  <p:embed/>
                  <p:pic>
                    <p:nvPicPr>
                      <p:cNvPr id="0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550" y="2392764"/>
                        <a:ext cx="3721100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67" name="Object 179"/>
          <p:cNvGraphicFramePr>
            <a:graphicFrameLocks noChangeAspect="1"/>
          </p:cNvGraphicFramePr>
          <p:nvPr/>
        </p:nvGraphicFramePr>
        <p:xfrm>
          <a:off x="533400" y="4114800"/>
          <a:ext cx="3721100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93" name="公式" r:id="rId7" imgW="1432418" imgH="358030" progId="Equation.3">
                  <p:embed/>
                </p:oleObj>
              </mc:Choice>
              <mc:Fallback>
                <p:oleObj name="公式" r:id="rId7" imgW="1432418" imgH="358030" progId="Equation.3">
                  <p:embed/>
                  <p:pic>
                    <p:nvPicPr>
                      <p:cNvPr id="0" name="Object 1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114800"/>
                        <a:ext cx="3721100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68" name="Rectangle 180"/>
          <p:cNvSpPr>
            <a:spLocks noChangeArrowheads="1"/>
          </p:cNvSpPr>
          <p:nvPr/>
        </p:nvSpPr>
        <p:spPr bwMode="auto">
          <a:xfrm>
            <a:off x="0" y="3810000"/>
            <a:ext cx="15478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前</a:t>
            </a:r>
            <a:r>
              <a:rPr lang="en-US" altLang="zh-CN" sz="2800" b="1" i="1">
                <a:latin typeface="Book Antiqua" panose="02040602050305030304" pitchFamily="18" charset="0"/>
              </a:rPr>
              <a:t>n</a:t>
            </a:r>
            <a:r>
              <a:rPr lang="en-US" altLang="zh-CN" sz="2800" b="1">
                <a:latin typeface="Book Antiqua" panose="02040602050305030304" pitchFamily="18" charset="0"/>
              </a:rPr>
              <a:t> </a:t>
            </a:r>
            <a:r>
              <a:rPr lang="zh-CN" altLang="en-US" sz="2800" b="1">
                <a:latin typeface="Book Antiqua" panose="02040602050305030304" pitchFamily="18" charset="0"/>
              </a:rPr>
              <a:t>项和</a:t>
            </a:r>
          </a:p>
        </p:txBody>
      </p:sp>
      <p:sp>
        <p:nvSpPr>
          <p:cNvPr id="38069" name="Rectangle 181"/>
          <p:cNvSpPr>
            <a:spLocks noChangeArrowheads="1"/>
          </p:cNvSpPr>
          <p:nvPr/>
        </p:nvSpPr>
        <p:spPr bwMode="auto">
          <a:xfrm>
            <a:off x="0" y="57912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若</a:t>
            </a:r>
          </a:p>
        </p:txBody>
      </p:sp>
      <p:graphicFrame>
        <p:nvGraphicFramePr>
          <p:cNvPr id="38070" name="Object 182"/>
          <p:cNvGraphicFramePr>
            <a:graphicFrameLocks noChangeAspect="1"/>
          </p:cNvGraphicFramePr>
          <p:nvPr/>
        </p:nvGraphicFramePr>
        <p:xfrm>
          <a:off x="1143000" y="5567363"/>
          <a:ext cx="2563813" cy="1290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94" name="公式" r:id="rId9" imgW="967563" imgH="358030" progId="Equation.3">
                  <p:embed/>
                </p:oleObj>
              </mc:Choice>
              <mc:Fallback>
                <p:oleObj name="公式" r:id="rId9" imgW="967563" imgH="358030" progId="Equation.3">
                  <p:embed/>
                  <p:pic>
                    <p:nvPicPr>
                      <p:cNvPr id="0" name="Object 1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567363"/>
                        <a:ext cx="2563813" cy="1290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71" name="Rectangle 183"/>
          <p:cNvSpPr>
            <a:spLocks noChangeArrowheads="1"/>
          </p:cNvSpPr>
          <p:nvPr/>
        </p:nvSpPr>
        <p:spPr bwMode="auto">
          <a:xfrm>
            <a:off x="3657600" y="60198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有限</a:t>
            </a:r>
          </a:p>
        </p:txBody>
      </p:sp>
      <p:graphicFrame>
        <p:nvGraphicFramePr>
          <p:cNvPr id="38072" name="Object 184"/>
          <p:cNvGraphicFramePr>
            <a:graphicFrameLocks noChangeAspect="1"/>
          </p:cNvGraphicFramePr>
          <p:nvPr/>
        </p:nvGraphicFramePr>
        <p:xfrm>
          <a:off x="6400800" y="838200"/>
          <a:ext cx="965200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95" name="公式" r:id="rId11" imgW="320253" imgH="358030" progId="Equation.3">
                  <p:embed/>
                </p:oleObj>
              </mc:Choice>
              <mc:Fallback>
                <p:oleObj name="公式" r:id="rId11" imgW="320253" imgH="358030" progId="Equation.3">
                  <p:embed/>
                  <p:pic>
                    <p:nvPicPr>
                      <p:cNvPr id="0" name="Object 1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838200"/>
                        <a:ext cx="965200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73" name="Rectangle 185"/>
          <p:cNvSpPr>
            <a:spLocks noChangeArrowheads="1"/>
          </p:cNvSpPr>
          <p:nvPr/>
        </p:nvSpPr>
        <p:spPr bwMode="auto">
          <a:xfrm>
            <a:off x="7467600" y="1143000"/>
            <a:ext cx="1676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收敛于</a:t>
            </a:r>
            <a:r>
              <a:rPr lang="en-US" altLang="zh-CN" sz="2800" b="1" i="1">
                <a:latin typeface="Book Antiqua" panose="02040602050305030304" pitchFamily="18" charset="0"/>
              </a:rPr>
              <a:t>F</a:t>
            </a:r>
            <a:endParaRPr lang="en-US" altLang="zh-CN" sz="2800" b="1">
              <a:latin typeface="Book Antiqua" panose="02040602050305030304" pitchFamily="18" charset="0"/>
            </a:endParaRPr>
          </a:p>
        </p:txBody>
      </p:sp>
      <p:sp>
        <p:nvSpPr>
          <p:cNvPr id="38074" name="Rectangle 186"/>
          <p:cNvSpPr>
            <a:spLocks noChangeArrowheads="1"/>
          </p:cNvSpPr>
          <p:nvPr/>
        </p:nvSpPr>
        <p:spPr bwMode="auto">
          <a:xfrm>
            <a:off x="5181600" y="2667000"/>
            <a:ext cx="990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这时</a:t>
            </a:r>
          </a:p>
        </p:txBody>
      </p:sp>
      <p:graphicFrame>
        <p:nvGraphicFramePr>
          <p:cNvPr id="38075" name="Object 187"/>
          <p:cNvGraphicFramePr>
            <a:graphicFrameLocks noChangeAspect="1"/>
          </p:cNvGraphicFramePr>
          <p:nvPr/>
        </p:nvGraphicFramePr>
        <p:xfrm>
          <a:off x="6324600" y="2209800"/>
          <a:ext cx="2408238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96" name="公式" r:id="rId13" imgW="899089" imgH="358030" progId="Equation.3">
                  <p:embed/>
                </p:oleObj>
              </mc:Choice>
              <mc:Fallback>
                <p:oleObj name="公式" r:id="rId13" imgW="899089" imgH="358030" progId="Equation.3">
                  <p:embed/>
                  <p:pic>
                    <p:nvPicPr>
                      <p:cNvPr id="0" name="Object 1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2209800"/>
                        <a:ext cx="2408238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76" name="Object 188"/>
          <p:cNvGraphicFramePr>
            <a:graphicFrameLocks noChangeAspect="1"/>
          </p:cNvGraphicFramePr>
          <p:nvPr/>
        </p:nvGraphicFramePr>
        <p:xfrm>
          <a:off x="5181600" y="3733800"/>
          <a:ext cx="2376488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97" name="公式" r:id="rId15" imgW="891434" imgH="358030" progId="Equation.3">
                  <p:embed/>
                </p:oleObj>
              </mc:Choice>
              <mc:Fallback>
                <p:oleObj name="公式" r:id="rId15" imgW="891434" imgH="358030" progId="Equation.3">
                  <p:embed/>
                  <p:pic>
                    <p:nvPicPr>
                      <p:cNvPr id="0" name="Object 1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3733800"/>
                        <a:ext cx="2376488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77" name="Rectangle 189"/>
          <p:cNvSpPr>
            <a:spLocks noChangeArrowheads="1"/>
          </p:cNvSpPr>
          <p:nvPr/>
        </p:nvSpPr>
        <p:spPr bwMode="auto">
          <a:xfrm>
            <a:off x="7543800" y="4038600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也收敛</a:t>
            </a:r>
          </a:p>
        </p:txBody>
      </p:sp>
      <p:graphicFrame>
        <p:nvGraphicFramePr>
          <p:cNvPr id="38080" name="Object 192"/>
          <p:cNvGraphicFramePr>
            <a:graphicFrameLocks noChangeAspect="1"/>
          </p:cNvGraphicFramePr>
          <p:nvPr/>
        </p:nvGraphicFramePr>
        <p:xfrm>
          <a:off x="3886200" y="4419600"/>
          <a:ext cx="7461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98" name="公式" r:id="rId17" imgW="228813" imgH="152290" progId="Equation.3">
                  <p:embed/>
                </p:oleObj>
              </mc:Choice>
              <mc:Fallback>
                <p:oleObj name="公式" r:id="rId17" imgW="228813" imgH="152290" progId="Equation.3">
                  <p:embed/>
                  <p:pic>
                    <p:nvPicPr>
                      <p:cNvPr id="0" name="Object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419600"/>
                        <a:ext cx="746125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5" name="Text Box 194">
            <a:hlinkClick r:id="rId19" action="ppaction://hlinksldjump"/>
          </p:cNvPr>
          <p:cNvSpPr txBox="1">
            <a:spLocks noChangeArrowheads="1"/>
          </p:cNvSpPr>
          <p:nvPr/>
        </p:nvSpPr>
        <p:spPr bwMode="auto">
          <a:xfrm>
            <a:off x="2514600" y="152400"/>
            <a:ext cx="3048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§3.1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复数项级数</a:t>
            </a:r>
          </a:p>
        </p:txBody>
      </p:sp>
      <p:sp>
        <p:nvSpPr>
          <p:cNvPr id="38083" name="Text Box 195">
            <a:hlinkClick r:id="rId19" action="ppaction://hlinksldjump"/>
          </p:cNvPr>
          <p:cNvSpPr txBox="1">
            <a:spLocks noChangeArrowheads="1"/>
          </p:cNvSpPr>
          <p:nvPr/>
        </p:nvSpPr>
        <p:spPr bwMode="auto">
          <a:xfrm>
            <a:off x="228600" y="914400"/>
            <a:ext cx="2692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、 复数项级数</a:t>
            </a:r>
          </a:p>
        </p:txBody>
      </p:sp>
      <p:sp>
        <p:nvSpPr>
          <p:cNvPr id="23" name="Rectangle 189"/>
          <p:cNvSpPr>
            <a:spLocks noChangeArrowheads="1"/>
          </p:cNvSpPr>
          <p:nvPr/>
        </p:nvSpPr>
        <p:spPr bwMode="auto">
          <a:xfrm>
            <a:off x="5121276" y="5542425"/>
            <a:ext cx="3612009" cy="95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复数代数结构隐含着级数可交换性</a:t>
            </a:r>
          </a:p>
        </p:txBody>
      </p:sp>
    </p:spTree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16" y="836712"/>
            <a:ext cx="1978422" cy="728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2"/>
          <p:cNvSpPr txBox="1">
            <a:spLocks noChangeArrowheads="1"/>
          </p:cNvSpPr>
          <p:nvPr/>
        </p:nvSpPr>
        <p:spPr bwMode="auto">
          <a:xfrm>
            <a:off x="251896" y="188640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黎曼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ζ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函数</a:t>
            </a:r>
          </a:p>
        </p:txBody>
      </p:sp>
      <p:sp>
        <p:nvSpPr>
          <p:cNvPr id="4" name="Text Box 32"/>
          <p:cNvSpPr txBox="1">
            <a:spLocks noChangeArrowheads="1"/>
          </p:cNvSpPr>
          <p:nvPr/>
        </p:nvSpPr>
        <p:spPr bwMode="auto">
          <a:xfrm>
            <a:off x="-24935" y="1668650"/>
            <a:ext cx="300595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zh-CN" dirty="0"/>
              <a:t>狄利克雷η函数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96" y="2356999"/>
            <a:ext cx="2255555" cy="691704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 bwMode="auto">
          <a:xfrm rot="5400000">
            <a:off x="3198458" y="3218408"/>
            <a:ext cx="554685" cy="46420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07904" y="3074397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解析延拓</a:t>
            </a:r>
          </a:p>
        </p:txBody>
      </p:sp>
      <p:sp>
        <p:nvSpPr>
          <p:cNvPr id="8" name="Text Box 32"/>
          <p:cNvSpPr txBox="1">
            <a:spLocks noChangeArrowheads="1"/>
          </p:cNvSpPr>
          <p:nvPr/>
        </p:nvSpPr>
        <p:spPr bwMode="auto">
          <a:xfrm>
            <a:off x="3339517" y="1218141"/>
            <a:ext cx="48244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Re(s)&gt;1 ζ</a:t>
            </a:r>
            <a:r>
              <a:rPr lang="zh-CN" altLang="en-US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el-GR" altLang="zh-CN" sz="2800" b="1" dirty="0">
                <a:solidFill>
                  <a:schemeClr val="tx2"/>
                </a:solidFill>
                <a:latin typeface="Calibri" panose="020F0502020204030204" pitchFamily="34" charset="0"/>
                <a:ea typeface="楷体_GB2312" pitchFamily="49" charset="-122"/>
                <a:cs typeface="Calibri" panose="020F0502020204030204" pitchFamily="34" charset="0"/>
              </a:rPr>
              <a:t>η</a:t>
            </a:r>
            <a:r>
              <a:rPr lang="zh-CN" altLang="en-US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级数绝对收敛</a:t>
            </a:r>
          </a:p>
        </p:txBody>
      </p:sp>
      <p:pic>
        <p:nvPicPr>
          <p:cNvPr id="9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85" y="4003422"/>
            <a:ext cx="3046412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3761144" y="4036608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dirty="0">
                <a:latin typeface="Calibri" panose="020F0502020204030204" pitchFamily="34" charset="0"/>
                <a:cs typeface="Calibri" panose="020F0502020204030204" pitchFamily="34" charset="0"/>
              </a:rPr>
              <a:t>η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（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）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=1/2</a:t>
            </a:r>
            <a:endParaRPr lang="zh-CN" altLang="en-US" dirty="0"/>
          </a:p>
        </p:txBody>
      </p:sp>
      <p:pic>
        <p:nvPicPr>
          <p:cNvPr id="11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7086"/>
            <a:ext cx="3752850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3851920" y="4806597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dirty="0">
                <a:latin typeface="Calibri" panose="020F0502020204030204" pitchFamily="34" charset="0"/>
                <a:cs typeface="Calibri" panose="020F0502020204030204" pitchFamily="34" charset="0"/>
              </a:rPr>
              <a:t>η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（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）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=1/4</a:t>
            </a:r>
            <a:endParaRPr lang="zh-CN" altLang="en-US" dirty="0"/>
          </a:p>
        </p:txBody>
      </p:sp>
      <p:graphicFrame>
        <p:nvGraphicFramePr>
          <p:cNvPr id="15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792525"/>
              </p:ext>
            </p:extLst>
          </p:nvPr>
        </p:nvGraphicFramePr>
        <p:xfrm>
          <a:off x="135698" y="5827640"/>
          <a:ext cx="332422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0" name="Equation" r:id="rId8" imgW="1130040" imgH="177480" progId="Equation.DSMT4">
                  <p:embed/>
                </p:oleObj>
              </mc:Choice>
              <mc:Fallback>
                <p:oleObj name="Equation" r:id="rId8" imgW="1130040" imgH="177480" progId="Equation.DSMT4">
                  <p:embed/>
                  <p:pic>
                    <p:nvPicPr>
                      <p:cNvPr id="24581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698" y="5827640"/>
                        <a:ext cx="3324225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3707904" y="5647075"/>
            <a:ext cx="43924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dirty="0">
                <a:latin typeface="Calibri" panose="020F0502020204030204" pitchFamily="34" charset="0"/>
                <a:cs typeface="Calibri" panose="020F0502020204030204" pitchFamily="34" charset="0"/>
              </a:rPr>
              <a:t>ζ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（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）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=(1-2</a:t>
            </a:r>
            <a:r>
              <a:rPr lang="en-US" altLang="zh-CN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1+1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l-GR" altLang="zh-CN" dirty="0">
                <a:latin typeface="Calibri" panose="020F0502020204030204" pitchFamily="34" charset="0"/>
                <a:cs typeface="Calibri" panose="020F0502020204030204" pitchFamily="34" charset="0"/>
              </a:rPr>
              <a:t> η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（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）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=-1/12</a:t>
            </a:r>
            <a:endParaRPr lang="zh-CN" altLang="en-US" dirty="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863311"/>
              </p:ext>
            </p:extLst>
          </p:nvPr>
        </p:nvGraphicFramePr>
        <p:xfrm>
          <a:off x="3822531" y="1898265"/>
          <a:ext cx="2964674" cy="544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1" name="Equation" r:id="rId10" imgW="1244520" imgH="228600" progId="Equation.DSMT4">
                  <p:embed/>
                </p:oleObj>
              </mc:Choice>
              <mc:Fallback>
                <p:oleObj name="Equation" r:id="rId10" imgW="1244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22531" y="1898265"/>
                        <a:ext cx="2964674" cy="544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3707904" y="386933"/>
            <a:ext cx="370967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Re(s)&gt;0 </a:t>
            </a:r>
            <a:r>
              <a:rPr lang="el-GR" altLang="zh-CN" b="1" dirty="0">
                <a:solidFill>
                  <a:schemeClr val="tx2"/>
                </a:solidFill>
                <a:latin typeface="Calibri" panose="020F0502020204030204" pitchFamily="34" charset="0"/>
                <a:ea typeface="楷体_GB2312" pitchFamily="49" charset="-122"/>
                <a:cs typeface="Calibri" panose="020F0502020204030204" pitchFamily="34" charset="0"/>
              </a:rPr>
              <a:t>η</a:t>
            </a:r>
            <a:r>
              <a:rPr lang="zh-CN" altLang="en-US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级数收敛</a:t>
            </a:r>
          </a:p>
          <a:p>
            <a:r>
              <a:rPr lang="en-US" altLang="zh-CN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56176" y="2594657"/>
            <a:ext cx="2827265" cy="44961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109149" y="2982863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zh-CN" altLang="en-US" dirty="0">
                <a:solidFill>
                  <a:srgbClr val="FF0000"/>
                </a:solidFill>
              </a:rPr>
              <a:t>≠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5679" y="3502751"/>
            <a:ext cx="2248095" cy="55630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660232" y="4138312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全复平面</a:t>
            </a:r>
          </a:p>
        </p:txBody>
      </p:sp>
    </p:spTree>
    <p:extLst>
      <p:ext uri="{BB962C8B-B14F-4D97-AF65-F5344CB8AC3E}">
        <p14:creationId xmlns:p14="http://schemas.microsoft.com/office/powerpoint/2010/main" val="4102800872"/>
      </p:ext>
    </p:extLst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2" b="6509"/>
          <a:stretch>
            <a:fillRect/>
          </a:stretch>
        </p:blipFill>
        <p:spPr bwMode="auto">
          <a:xfrm>
            <a:off x="5003800" y="188913"/>
            <a:ext cx="4005263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矩形 2"/>
          <p:cNvSpPr>
            <a:spLocks noChangeArrowheads="1"/>
          </p:cNvSpPr>
          <p:nvPr/>
        </p:nvSpPr>
        <p:spPr bwMode="auto">
          <a:xfrm>
            <a:off x="107950" y="6251575"/>
            <a:ext cx="84963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/>
              <a:t>https://www.zhihu.com/question/290727526</a:t>
            </a:r>
            <a:endParaRPr lang="zh-CN" altLang="en-US"/>
          </a:p>
        </p:txBody>
      </p:sp>
      <p:pic>
        <p:nvPicPr>
          <p:cNvPr id="2560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65" y="837205"/>
            <a:ext cx="3873574" cy="80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673875"/>
            <a:ext cx="459581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03" y="2349211"/>
            <a:ext cx="48006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65" y="3230562"/>
            <a:ext cx="2827338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986338"/>
            <a:ext cx="3422650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9" name="文本框 8"/>
          <p:cNvSpPr txBox="1">
            <a:spLocks noChangeArrowheads="1"/>
          </p:cNvSpPr>
          <p:nvPr/>
        </p:nvSpPr>
        <p:spPr bwMode="auto">
          <a:xfrm>
            <a:off x="3154363" y="3576638"/>
            <a:ext cx="14970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∞</a:t>
            </a:r>
            <a:endParaRPr lang="zh-CN" altLang="en-US"/>
          </a:p>
        </p:txBody>
      </p:sp>
      <p:pic>
        <p:nvPicPr>
          <p:cNvPr id="256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343400"/>
            <a:ext cx="20970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725" y="4986338"/>
            <a:ext cx="2346325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2" name="右箭头 11"/>
          <p:cNvSpPr>
            <a:spLocks noChangeArrowheads="1"/>
          </p:cNvSpPr>
          <p:nvPr/>
        </p:nvSpPr>
        <p:spPr bwMode="auto">
          <a:xfrm>
            <a:off x="3646488" y="5300663"/>
            <a:ext cx="307975" cy="244475"/>
          </a:xfrm>
          <a:prstGeom prst="rightArrow">
            <a:avLst>
              <a:gd name="adj1" fmla="val 50000"/>
              <a:gd name="adj2" fmla="val 4981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pic>
        <p:nvPicPr>
          <p:cNvPr id="25613" name="图片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388" y="4968875"/>
            <a:ext cx="2128837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4" name="文本框 13"/>
          <p:cNvSpPr txBox="1">
            <a:spLocks noChangeArrowheads="1"/>
          </p:cNvSpPr>
          <p:nvPr/>
        </p:nvSpPr>
        <p:spPr bwMode="auto">
          <a:xfrm>
            <a:off x="5795963" y="3825875"/>
            <a:ext cx="29527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/>
              <a:t>卡西米尔效应</a:t>
            </a:r>
          </a:p>
        </p:txBody>
      </p:sp>
      <p:sp>
        <p:nvSpPr>
          <p:cNvPr id="15" name="文本框 13"/>
          <p:cNvSpPr txBox="1">
            <a:spLocks noChangeArrowheads="1"/>
          </p:cNvSpPr>
          <p:nvPr/>
        </p:nvSpPr>
        <p:spPr bwMode="auto">
          <a:xfrm>
            <a:off x="323528" y="109662"/>
            <a:ext cx="29527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/>
              <a:t>物理</a:t>
            </a:r>
          </a:p>
        </p:txBody>
      </p:sp>
    </p:spTree>
  </p:cSld>
  <p:clrMapOvr>
    <a:masterClrMapping/>
  </p:clrMapOvr>
  <p:transition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1"/>
          <p:cNvSpPr txBox="1">
            <a:spLocks noChangeArrowheads="1"/>
          </p:cNvSpPr>
          <p:nvPr/>
        </p:nvSpPr>
        <p:spPr bwMode="auto">
          <a:xfrm>
            <a:off x="69850" y="1100138"/>
            <a:ext cx="75707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/>
              <a:t>延拓的唯一性不等于延拓表达式的唯一性</a:t>
            </a:r>
          </a:p>
        </p:txBody>
      </p:sp>
      <p:pic>
        <p:nvPicPr>
          <p:cNvPr id="26627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1685925"/>
            <a:ext cx="2016125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1671638"/>
            <a:ext cx="1547813" cy="111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右箭头 4"/>
          <p:cNvSpPr>
            <a:spLocks noChangeArrowheads="1"/>
          </p:cNvSpPr>
          <p:nvPr/>
        </p:nvSpPr>
        <p:spPr bwMode="auto">
          <a:xfrm>
            <a:off x="4249738" y="1992313"/>
            <a:ext cx="719137" cy="373062"/>
          </a:xfrm>
          <a:prstGeom prst="rightArrow">
            <a:avLst>
              <a:gd name="adj1" fmla="val 50000"/>
              <a:gd name="adj2" fmla="val 5006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7" name="Rectangle 24"/>
          <p:cNvSpPr>
            <a:spLocks noChangeArrowheads="1"/>
          </p:cNvSpPr>
          <p:nvPr/>
        </p:nvSpPr>
        <p:spPr bwMode="auto">
          <a:xfrm>
            <a:off x="117475" y="146050"/>
            <a:ext cx="8847138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设</a:t>
            </a:r>
            <a:r>
              <a:rPr lang="en-US" altLang="zh-CN" sz="2800" b="1" i="1">
                <a:latin typeface="Book Antiqua" panose="02040602050305030304" pitchFamily="18" charset="0"/>
              </a:rPr>
              <a:t>f(z)</a:t>
            </a:r>
            <a:r>
              <a:rPr lang="zh-CN" altLang="en-US" sz="2800" b="1" i="1">
                <a:latin typeface="Book Antiqua" panose="02040602050305030304" pitchFamily="18" charset="0"/>
              </a:rPr>
              <a:t>， </a:t>
            </a:r>
            <a:r>
              <a:rPr lang="en-US" altLang="zh-CN" sz="2800" b="1" i="1">
                <a:latin typeface="Book Antiqua" panose="02040602050305030304" pitchFamily="18" charset="0"/>
              </a:rPr>
              <a:t>F(z)</a:t>
            </a:r>
            <a:r>
              <a:rPr lang="zh-CN" altLang="en-US" sz="2800" b="1">
                <a:latin typeface="Book Antiqua" panose="02040602050305030304" pitchFamily="18" charset="0"/>
              </a:rPr>
              <a:t>在某个区域</a:t>
            </a:r>
            <a:r>
              <a:rPr lang="en-US" altLang="zh-CN" sz="2800" b="1">
                <a:latin typeface="Book Antiqua" panose="02040602050305030304" pitchFamily="18" charset="0"/>
              </a:rPr>
              <a:t>B</a:t>
            </a:r>
            <a:r>
              <a:rPr lang="zh-CN" altLang="en-US" sz="2800" b="1">
                <a:latin typeface="Book Antiqua" panose="02040602050305030304" pitchFamily="18" charset="0"/>
              </a:rPr>
              <a:t>上解析，若在</a:t>
            </a:r>
            <a:r>
              <a:rPr lang="en-US" altLang="zh-CN" sz="2800" b="1">
                <a:latin typeface="Book Antiqua" panose="02040602050305030304" pitchFamily="18" charset="0"/>
              </a:rPr>
              <a:t>B</a:t>
            </a:r>
            <a:r>
              <a:rPr lang="zh-CN" altLang="en-US" sz="2800" b="1">
                <a:latin typeface="Book Antiqua" panose="02040602050305030304" pitchFamily="18" charset="0"/>
              </a:rPr>
              <a:t>的任一子区域</a:t>
            </a:r>
            <a:r>
              <a:rPr lang="en-US" altLang="zh-CN" sz="2800" b="1">
                <a:latin typeface="Book Antiqua" panose="02040602050305030304" pitchFamily="18" charset="0"/>
              </a:rPr>
              <a:t>b </a:t>
            </a:r>
            <a:r>
              <a:rPr lang="zh-CN" altLang="en-US" sz="2800" b="1">
                <a:latin typeface="Book Antiqua" panose="02040602050305030304" pitchFamily="18" charset="0"/>
              </a:rPr>
              <a:t>中</a:t>
            </a:r>
            <a:r>
              <a:rPr lang="en-US" altLang="zh-CN" sz="2800" b="1" i="1">
                <a:latin typeface="Book Antiqua" panose="02040602050305030304" pitchFamily="18" charset="0"/>
              </a:rPr>
              <a:t>f(z)</a:t>
            </a:r>
            <a:r>
              <a:rPr lang="en-US" altLang="zh-CN" sz="2800" b="1" i="1">
                <a:latin typeface="Book Antiqua" panose="02040602050305030304" pitchFamily="18" charset="0"/>
                <a:sym typeface="Symbol" panose="05050102010706020507" pitchFamily="18" charset="2"/>
              </a:rPr>
              <a:t></a:t>
            </a:r>
            <a:r>
              <a:rPr lang="en-US" altLang="zh-CN" sz="2800" b="1" i="1">
                <a:latin typeface="Book Antiqua" panose="02040602050305030304" pitchFamily="18" charset="0"/>
              </a:rPr>
              <a:t> F(z)</a:t>
            </a:r>
            <a:r>
              <a:rPr lang="zh-CN" altLang="en-US" sz="2800" b="1" i="1">
                <a:latin typeface="Book Antiqua" panose="02040602050305030304" pitchFamily="18" charset="0"/>
              </a:rPr>
              <a:t>，</a:t>
            </a:r>
            <a:r>
              <a:rPr lang="zh-CN" altLang="en-US" sz="2800" b="1">
                <a:latin typeface="Book Antiqua" panose="02040602050305030304" pitchFamily="18" charset="0"/>
              </a:rPr>
              <a:t>则在整个区域</a:t>
            </a:r>
            <a:r>
              <a:rPr lang="en-US" altLang="zh-CN" sz="2800" b="1">
                <a:latin typeface="Book Antiqua" panose="02040602050305030304" pitchFamily="18" charset="0"/>
              </a:rPr>
              <a:t>B</a:t>
            </a:r>
            <a:r>
              <a:rPr lang="zh-CN" altLang="en-US" sz="2800" b="1">
                <a:latin typeface="Book Antiqua" panose="02040602050305030304" pitchFamily="18" charset="0"/>
              </a:rPr>
              <a:t>上必有</a:t>
            </a:r>
            <a:r>
              <a:rPr lang="en-US" altLang="zh-CN" sz="2800" b="1" i="1">
                <a:latin typeface="Book Antiqua" panose="02040602050305030304" pitchFamily="18" charset="0"/>
              </a:rPr>
              <a:t>f(z)</a:t>
            </a:r>
            <a:r>
              <a:rPr lang="en-US" altLang="zh-CN" sz="2800" b="1" i="1">
                <a:latin typeface="Book Antiqua" panose="02040602050305030304" pitchFamily="18" charset="0"/>
                <a:sym typeface="Symbol" panose="05050102010706020507" pitchFamily="18" charset="2"/>
              </a:rPr>
              <a:t></a:t>
            </a:r>
            <a:r>
              <a:rPr lang="en-US" altLang="zh-CN" sz="2800" b="1" i="1">
                <a:latin typeface="Book Antiqua" panose="02040602050305030304" pitchFamily="18" charset="0"/>
              </a:rPr>
              <a:t> F(z)</a:t>
            </a:r>
            <a:r>
              <a:rPr lang="zh-CN" altLang="en-US" sz="2800" b="1" i="1">
                <a:latin typeface="Book Antiqua" panose="02040602050305030304" pitchFamily="18" charset="0"/>
              </a:rPr>
              <a:t>。</a:t>
            </a:r>
          </a:p>
        </p:txBody>
      </p:sp>
      <p:pic>
        <p:nvPicPr>
          <p:cNvPr id="26631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288" y="1776413"/>
            <a:ext cx="3343275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505200"/>
            <a:ext cx="22606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3" name="文本框 9"/>
          <p:cNvSpPr txBox="1">
            <a:spLocks noChangeArrowheads="1"/>
          </p:cNvSpPr>
          <p:nvPr/>
        </p:nvSpPr>
        <p:spPr bwMode="auto">
          <a:xfrm>
            <a:off x="4487863" y="4816475"/>
            <a:ext cx="2965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/>
              <a:t>正规化</a:t>
            </a:r>
            <a:r>
              <a:rPr lang="en-US" altLang="zh-CN"/>
              <a:t>&amp;</a:t>
            </a:r>
            <a:r>
              <a:rPr lang="zh-CN" altLang="en-US"/>
              <a:t>重整化</a:t>
            </a:r>
          </a:p>
        </p:txBody>
      </p:sp>
      <p:pic>
        <p:nvPicPr>
          <p:cNvPr id="26634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3457575"/>
            <a:ext cx="4908550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5" name="文本框 11"/>
          <p:cNvSpPr txBox="1">
            <a:spLocks noChangeArrowheads="1"/>
          </p:cNvSpPr>
          <p:nvPr/>
        </p:nvSpPr>
        <p:spPr bwMode="auto">
          <a:xfrm>
            <a:off x="117475" y="2805113"/>
            <a:ext cx="26479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chemeClr val="tx2"/>
                </a:solidFill>
              </a:rPr>
              <a:t>更深刻的物理</a:t>
            </a:r>
          </a:p>
        </p:txBody>
      </p:sp>
      <p:sp>
        <p:nvSpPr>
          <p:cNvPr id="26636" name="文本框 12"/>
          <p:cNvSpPr txBox="1">
            <a:spLocks noChangeArrowheads="1"/>
          </p:cNvSpPr>
          <p:nvPr/>
        </p:nvSpPr>
        <p:spPr bwMode="auto">
          <a:xfrm>
            <a:off x="1403350" y="4772025"/>
            <a:ext cx="2303463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/>
              <a:t>量子场论</a:t>
            </a:r>
          </a:p>
        </p:txBody>
      </p:sp>
      <p:sp>
        <p:nvSpPr>
          <p:cNvPr id="26637" name="右箭头 13"/>
          <p:cNvSpPr>
            <a:spLocks noChangeArrowheads="1"/>
          </p:cNvSpPr>
          <p:nvPr/>
        </p:nvSpPr>
        <p:spPr bwMode="auto">
          <a:xfrm>
            <a:off x="3473450" y="4900613"/>
            <a:ext cx="1008063" cy="396875"/>
          </a:xfrm>
          <a:prstGeom prst="rightArrow">
            <a:avLst>
              <a:gd name="adj1" fmla="val 50000"/>
              <a:gd name="adj2" fmla="val 5011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26638" name="文本框 11"/>
          <p:cNvSpPr txBox="1">
            <a:spLocks noChangeArrowheads="1"/>
          </p:cNvSpPr>
          <p:nvPr/>
        </p:nvSpPr>
        <p:spPr bwMode="auto">
          <a:xfrm>
            <a:off x="-63500" y="5454650"/>
            <a:ext cx="90106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tx2"/>
                </a:solidFill>
              </a:rPr>
              <a:t>上面只是对一维情况的简单分析，并不严格。</a:t>
            </a:r>
            <a:endParaRPr lang="en-US" altLang="zh-CN" dirty="0">
              <a:solidFill>
                <a:schemeClr val="tx2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tx2"/>
                </a:solidFill>
              </a:rPr>
              <a:t>三维情况的严格推导需要量子场论来解决。</a:t>
            </a:r>
          </a:p>
        </p:txBody>
      </p:sp>
    </p:spTree>
  </p:cSld>
  <p:clrMapOvr>
    <a:masterClrMapping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4" y="0"/>
            <a:ext cx="7376799" cy="3040643"/>
          </a:xfrm>
          <a:prstGeom prst="rect">
            <a:avLst/>
          </a:prstGeom>
        </p:spPr>
      </p:pic>
      <p:sp>
        <p:nvSpPr>
          <p:cNvPr id="3" name="文本框 12"/>
          <p:cNvSpPr txBox="1">
            <a:spLocks noChangeArrowheads="1"/>
          </p:cNvSpPr>
          <p:nvPr/>
        </p:nvSpPr>
        <p:spPr bwMode="auto">
          <a:xfrm>
            <a:off x="251520" y="4077072"/>
            <a:ext cx="69127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/>
              <a:t>如果其中存在奇点怎么办？</a:t>
            </a:r>
          </a:p>
        </p:txBody>
      </p:sp>
      <p:sp>
        <p:nvSpPr>
          <p:cNvPr id="4" name="椭圆 3"/>
          <p:cNvSpPr/>
          <p:nvPr/>
        </p:nvSpPr>
        <p:spPr bwMode="auto">
          <a:xfrm>
            <a:off x="73154" y="764704"/>
            <a:ext cx="3960440" cy="936104"/>
          </a:xfrm>
          <a:prstGeom prst="ellipse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1438028"/>
      </p:ext>
    </p:extLst>
  </p:cSld>
  <p:clrMapOvr>
    <a:masterClrMapping/>
  </p:clrMapOvr>
  <p:transition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02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0" y="0"/>
            <a:ext cx="8991600" cy="519113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3.5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洛朗级数展开</a:t>
            </a:r>
          </a:p>
        </p:txBody>
      </p:sp>
      <p:sp>
        <p:nvSpPr>
          <p:cNvPr id="224262" name="Text Box 1030"/>
          <p:cNvSpPr txBox="1">
            <a:spLocks noChangeArrowheads="1"/>
          </p:cNvSpPr>
          <p:nvPr/>
        </p:nvSpPr>
        <p:spPr bwMode="auto">
          <a:xfrm>
            <a:off x="0" y="914400"/>
            <a:ext cx="34083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考虑如下幂级数</a:t>
            </a:r>
          </a:p>
        </p:txBody>
      </p:sp>
      <p:sp>
        <p:nvSpPr>
          <p:cNvPr id="224263" name="Line 1031"/>
          <p:cNvSpPr>
            <a:spLocks noChangeShapeType="1"/>
          </p:cNvSpPr>
          <p:nvPr/>
        </p:nvSpPr>
        <p:spPr bwMode="auto">
          <a:xfrm flipH="1">
            <a:off x="0" y="4038600"/>
            <a:ext cx="44958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24264" name="Object 1032"/>
          <p:cNvGraphicFramePr>
            <a:graphicFrameLocks noChangeAspect="1"/>
          </p:cNvGraphicFramePr>
          <p:nvPr/>
        </p:nvGraphicFramePr>
        <p:xfrm>
          <a:off x="0" y="1524000"/>
          <a:ext cx="909796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11" name="公式" r:id="rId4" imgW="3886413" imgH="167561" progId="Equation.3">
                  <p:embed/>
                </p:oleObj>
              </mc:Choice>
              <mc:Fallback>
                <p:oleObj name="公式" r:id="rId4" imgW="3886413" imgH="167561" progId="Equation.3">
                  <p:embed/>
                  <p:pic>
                    <p:nvPicPr>
                      <p:cNvPr id="0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524000"/>
                        <a:ext cx="9097963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265" name="Object 1033"/>
          <p:cNvGraphicFramePr>
            <a:graphicFrameLocks noChangeAspect="1"/>
          </p:cNvGraphicFramePr>
          <p:nvPr/>
        </p:nvGraphicFramePr>
        <p:xfrm>
          <a:off x="152400" y="2438400"/>
          <a:ext cx="2809875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12" name="公式" r:id="rId6" imgW="1120246" imgH="358030" progId="Equation.3">
                  <p:embed/>
                </p:oleObj>
              </mc:Choice>
              <mc:Fallback>
                <p:oleObj name="公式" r:id="rId6" imgW="1120246" imgH="358030" progId="Equation.3">
                  <p:embed/>
                  <p:pic>
                    <p:nvPicPr>
                      <p:cNvPr id="0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438400"/>
                        <a:ext cx="2809875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66" name="Text Box 1034"/>
          <p:cNvSpPr txBox="1">
            <a:spLocks noChangeArrowheads="1"/>
          </p:cNvSpPr>
          <p:nvPr/>
        </p:nvSpPr>
        <p:spPr bwMode="auto">
          <a:xfrm>
            <a:off x="4572000" y="3276600"/>
            <a:ext cx="434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正幂部分收敛半径为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R</a:t>
            </a:r>
            <a:r>
              <a:rPr lang="en-US" altLang="zh-CN" sz="2800" b="1" baseline="-25000">
                <a:latin typeface="Book Antiqua" panose="02040602050305030304" pitchFamily="18" charset="0"/>
                <a:ea typeface="楷体_GB2312" pitchFamily="49" charset="-122"/>
              </a:rPr>
              <a:t>1</a:t>
            </a:r>
            <a:endParaRPr lang="en-US" altLang="zh-CN" sz="2800" b="1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224267" name="Text Box 1035"/>
          <p:cNvSpPr txBox="1">
            <a:spLocks noChangeArrowheads="1"/>
          </p:cNvSpPr>
          <p:nvPr/>
        </p:nvSpPr>
        <p:spPr bwMode="auto">
          <a:xfrm>
            <a:off x="4876800" y="3733800"/>
            <a:ext cx="2743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负幂部分，记 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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=1/( z-z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0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),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级数</a:t>
            </a:r>
            <a:endParaRPr lang="zh-CN" altLang="en-US" sz="2800" b="1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224268" name="Object 1036"/>
          <p:cNvGraphicFramePr>
            <a:graphicFrameLocks noChangeAspect="1"/>
          </p:cNvGraphicFramePr>
          <p:nvPr/>
        </p:nvGraphicFramePr>
        <p:xfrm>
          <a:off x="0" y="4648200"/>
          <a:ext cx="367506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13" name="公式" r:id="rId8" imgW="1295471" imgH="167561" progId="Equation.3">
                  <p:embed/>
                </p:oleObj>
              </mc:Choice>
              <mc:Fallback>
                <p:oleObj name="公式" r:id="rId8" imgW="1295471" imgH="167561" progId="Equation.3">
                  <p:embed/>
                  <p:pic>
                    <p:nvPicPr>
                      <p:cNvPr id="0" name="Object 10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648200"/>
                        <a:ext cx="3675063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69" name="Line 1037"/>
          <p:cNvSpPr>
            <a:spLocks noChangeShapeType="1"/>
          </p:cNvSpPr>
          <p:nvPr/>
        </p:nvSpPr>
        <p:spPr bwMode="auto">
          <a:xfrm flipH="1">
            <a:off x="4648200" y="2667000"/>
            <a:ext cx="4495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4270" name="Line 1038"/>
          <p:cNvSpPr>
            <a:spLocks noChangeShapeType="1"/>
          </p:cNvSpPr>
          <p:nvPr/>
        </p:nvSpPr>
        <p:spPr bwMode="auto">
          <a:xfrm flipH="1" flipV="1">
            <a:off x="4572000" y="2667000"/>
            <a:ext cx="0" cy="1371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4271" name="Text Box 1039"/>
          <p:cNvSpPr txBox="1">
            <a:spLocks noChangeArrowheads="1"/>
          </p:cNvSpPr>
          <p:nvPr/>
        </p:nvSpPr>
        <p:spPr bwMode="auto">
          <a:xfrm>
            <a:off x="4038600" y="4724400"/>
            <a:ext cx="4572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的收敛圆半径为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1/R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=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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 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</a:t>
            </a:r>
          </a:p>
        </p:txBody>
      </p:sp>
      <p:sp>
        <p:nvSpPr>
          <p:cNvPr id="224272" name="Text Box 1040"/>
          <p:cNvSpPr txBox="1">
            <a:spLocks noChangeArrowheads="1"/>
          </p:cNvSpPr>
          <p:nvPr/>
        </p:nvSpPr>
        <p:spPr bwMode="auto">
          <a:xfrm>
            <a:off x="4038600" y="5410200"/>
            <a:ext cx="4648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即在 </a:t>
            </a:r>
            <a:r>
              <a:rPr lang="zh-CN" altLang="en-US" sz="2800" b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</a:t>
            </a:r>
            <a:r>
              <a:rPr lang="en-US" altLang="zh-CN" sz="2800" b="1" i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z-z</a:t>
            </a:r>
            <a:r>
              <a:rPr lang="en-US" altLang="zh-CN" sz="2800" b="1" i="1" baseline="-25000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0 </a:t>
            </a:r>
            <a:r>
              <a:rPr lang="en-US" altLang="zh-CN" sz="2800" b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=</a:t>
            </a:r>
            <a:r>
              <a:rPr lang="en-US" altLang="zh-CN" sz="2800" b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en-US" altLang="zh-CN" sz="2800" b="1" i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R</a:t>
            </a:r>
            <a:r>
              <a:rPr lang="en-US" altLang="zh-CN" sz="2800" b="1" i="1" baseline="-25000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lang="zh-CN" altLang="en-US" sz="2800" b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圆外</a:t>
            </a:r>
            <a:r>
              <a:rPr lang="zh-CN" altLang="en-US" sz="2800" b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收敛圆</a:t>
            </a:r>
            <a:endParaRPr lang="zh-CN" altLang="en-US" sz="2800" b="1" i="1">
              <a:solidFill>
                <a:schemeClr val="tx2"/>
              </a:solidFill>
              <a:latin typeface="Book Antiqua" panose="0204060205030503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224273" name="Object 1041"/>
          <p:cNvGraphicFramePr>
            <a:graphicFrameLocks noChangeAspect="1"/>
          </p:cNvGraphicFramePr>
          <p:nvPr/>
        </p:nvGraphicFramePr>
        <p:xfrm>
          <a:off x="228600" y="5307013"/>
          <a:ext cx="2592388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14" name="公式" r:id="rId10" imgW="1204031" imgH="228647" progId="Equation.3">
                  <p:embed/>
                </p:oleObj>
              </mc:Choice>
              <mc:Fallback>
                <p:oleObj name="公式" r:id="rId10" imgW="1204031" imgH="228647" progId="Equation.3">
                  <p:embed/>
                  <p:pic>
                    <p:nvPicPr>
                      <p:cNvPr id="0" name="Object 10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307013"/>
                        <a:ext cx="2592388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916" name="Object 28"/>
          <p:cNvGraphicFramePr>
            <a:graphicFrameLocks noChangeAspect="1"/>
          </p:cNvGraphicFramePr>
          <p:nvPr/>
        </p:nvGraphicFramePr>
        <p:xfrm>
          <a:off x="609600" y="228600"/>
          <a:ext cx="2511425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01" name="公式" r:id="rId3" imgW="990529" imgH="358030" progId="Equation.3">
                  <p:embed/>
                </p:oleObj>
              </mc:Choice>
              <mc:Fallback>
                <p:oleObj name="公式" r:id="rId3" imgW="990529" imgH="35803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28600"/>
                        <a:ext cx="2511425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918" name="Text Box 30"/>
          <p:cNvSpPr txBox="1">
            <a:spLocks noChangeArrowheads="1"/>
          </p:cNvSpPr>
          <p:nvPr/>
        </p:nvSpPr>
        <p:spPr bwMode="auto">
          <a:xfrm>
            <a:off x="3276600" y="473075"/>
            <a:ext cx="5486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如果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R</a:t>
            </a:r>
            <a:r>
              <a:rPr lang="en-US" altLang="zh-CN" sz="2800" b="1" baseline="-25000">
                <a:latin typeface="Book Antiqua" panose="02040602050305030304" pitchFamily="18" charset="0"/>
                <a:ea typeface="楷体_GB2312" pitchFamily="49" charset="-122"/>
              </a:rPr>
              <a:t>2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&lt;R</a:t>
            </a:r>
            <a:r>
              <a:rPr lang="en-US" altLang="zh-CN" sz="2800" b="1" baseline="-25000">
                <a:latin typeface="Book Antiqua" panose="02040602050305030304" pitchFamily="18" charset="0"/>
                <a:ea typeface="楷体_GB2312" pitchFamily="49" charset="-122"/>
              </a:rPr>
              <a:t>1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在圆环 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R</a:t>
            </a:r>
            <a:r>
              <a:rPr lang="en-US" altLang="zh-CN" sz="2800" b="1" baseline="-25000">
                <a:latin typeface="Book Antiqua" panose="02040602050305030304" pitchFamily="18" charset="0"/>
                <a:ea typeface="楷体_GB2312" pitchFamily="49" charset="-122"/>
              </a:rPr>
              <a:t>2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&lt;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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z-z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0 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&lt;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R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内绝对一致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收敛圆</a:t>
            </a:r>
            <a:endParaRPr lang="zh-CN" altLang="en-US" sz="2800" b="1" i="1">
              <a:latin typeface="Book Antiqua" panose="0204060205030503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65920" name="Line 32"/>
          <p:cNvSpPr>
            <a:spLocks noChangeShapeType="1"/>
          </p:cNvSpPr>
          <p:nvPr/>
        </p:nvSpPr>
        <p:spPr bwMode="auto">
          <a:xfrm flipH="1">
            <a:off x="0" y="1600200"/>
            <a:ext cx="90678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5921" name="Object 33"/>
          <p:cNvGraphicFramePr>
            <a:graphicFrameLocks noChangeAspect="1"/>
          </p:cNvGraphicFramePr>
          <p:nvPr/>
        </p:nvGraphicFramePr>
        <p:xfrm>
          <a:off x="1339850" y="2438400"/>
          <a:ext cx="3346450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02" name="公式" r:id="rId5" imgW="1280160" imgH="358030" progId="Equation.3">
                  <p:embed/>
                </p:oleObj>
              </mc:Choice>
              <mc:Fallback>
                <p:oleObj name="公式" r:id="rId5" imgW="1280160" imgH="35803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9850" y="2438400"/>
                        <a:ext cx="3346450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922" name="Text Box 34"/>
          <p:cNvSpPr txBox="1">
            <a:spLocks noChangeArrowheads="1"/>
          </p:cNvSpPr>
          <p:nvPr/>
        </p:nvSpPr>
        <p:spPr bwMode="auto">
          <a:xfrm>
            <a:off x="76200" y="1676400"/>
            <a:ext cx="8458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定理：设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f(z)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在圆环 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R</a:t>
            </a:r>
            <a:r>
              <a:rPr lang="en-US" altLang="zh-CN" sz="2800" b="1" baseline="-25000" dirty="0">
                <a:latin typeface="Book Antiqua" panose="02040602050305030304" pitchFamily="18" charset="0"/>
                <a:ea typeface="楷体_GB2312" pitchFamily="49" charset="-122"/>
              </a:rPr>
              <a:t>2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&lt;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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z-z</a:t>
            </a:r>
            <a:r>
              <a:rPr lang="en-US" altLang="zh-CN" sz="2800" b="1" i="1" baseline="-25000" dirty="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0 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&lt;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en-US" altLang="zh-CN" sz="2800" b="1" i="1" dirty="0" err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R</a:t>
            </a:r>
            <a:r>
              <a:rPr lang="en-US" altLang="zh-CN" sz="2800" b="1" i="1" baseline="-25000" dirty="0" err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内单值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解析，则对圆环内的任意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点，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f(z)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可展开为</a:t>
            </a:r>
          </a:p>
        </p:txBody>
      </p:sp>
      <p:sp>
        <p:nvSpPr>
          <p:cNvPr id="165923" name="Text Box 35"/>
          <p:cNvSpPr txBox="1">
            <a:spLocks noChangeArrowheads="1"/>
          </p:cNvSpPr>
          <p:nvPr/>
        </p:nvSpPr>
        <p:spPr bwMode="auto">
          <a:xfrm>
            <a:off x="152400" y="3429000"/>
            <a:ext cx="1260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其中：</a:t>
            </a:r>
          </a:p>
        </p:txBody>
      </p:sp>
      <p:graphicFrame>
        <p:nvGraphicFramePr>
          <p:cNvPr id="165925" name="Object 37"/>
          <p:cNvGraphicFramePr>
            <a:graphicFrameLocks noChangeAspect="1"/>
          </p:cNvGraphicFramePr>
          <p:nvPr/>
        </p:nvGraphicFramePr>
        <p:xfrm>
          <a:off x="0" y="4114800"/>
          <a:ext cx="48768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03" name="公式" r:id="rId7" imgW="1539169" imgH="358030" progId="Equation.3">
                  <p:embed/>
                </p:oleObj>
              </mc:Choice>
              <mc:Fallback>
                <p:oleObj name="公式" r:id="rId7" imgW="1539169" imgH="35803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114800"/>
                        <a:ext cx="48768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938" name="Text Box 50"/>
          <p:cNvSpPr txBox="1">
            <a:spLocks noChangeArrowheads="1"/>
          </p:cNvSpPr>
          <p:nvPr/>
        </p:nvSpPr>
        <p:spPr bwMode="auto">
          <a:xfrm>
            <a:off x="152400" y="5486400"/>
            <a:ext cx="4419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C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为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圆环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内按逆时针方向饶内圆一周的任意闭合曲线</a:t>
            </a:r>
            <a:endParaRPr lang="zh-CN" altLang="en-US" sz="2800" b="1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pSp>
        <p:nvGrpSpPr>
          <p:cNvPr id="165951" name="Group 63"/>
          <p:cNvGrpSpPr>
            <a:grpSpLocks/>
          </p:cNvGrpSpPr>
          <p:nvPr/>
        </p:nvGrpSpPr>
        <p:grpSpPr bwMode="auto">
          <a:xfrm>
            <a:off x="5181600" y="2667000"/>
            <a:ext cx="4038600" cy="3962400"/>
            <a:chOff x="3264" y="1680"/>
            <a:chExt cx="2544" cy="2496"/>
          </a:xfrm>
        </p:grpSpPr>
        <p:sp>
          <p:nvSpPr>
            <p:cNvPr id="28683" name="Oval 39"/>
            <p:cNvSpPr>
              <a:spLocks noChangeArrowheads="1"/>
            </p:cNvSpPr>
            <p:nvPr/>
          </p:nvSpPr>
          <p:spPr bwMode="auto">
            <a:xfrm>
              <a:off x="3264" y="1680"/>
              <a:ext cx="2544" cy="24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28684" name="Oval 40"/>
            <p:cNvSpPr>
              <a:spLocks noChangeArrowheads="1"/>
            </p:cNvSpPr>
            <p:nvPr/>
          </p:nvSpPr>
          <p:spPr bwMode="auto">
            <a:xfrm>
              <a:off x="3936" y="2400"/>
              <a:ext cx="1152" cy="10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28685" name="Oval 41"/>
            <p:cNvSpPr>
              <a:spLocks noChangeArrowheads="1"/>
            </p:cNvSpPr>
            <p:nvPr/>
          </p:nvSpPr>
          <p:spPr bwMode="auto">
            <a:xfrm>
              <a:off x="4451" y="2882"/>
              <a:ext cx="170" cy="92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28686" name="Line 42"/>
            <p:cNvSpPr>
              <a:spLocks noChangeShapeType="1"/>
            </p:cNvSpPr>
            <p:nvPr/>
          </p:nvSpPr>
          <p:spPr bwMode="auto">
            <a:xfrm flipV="1">
              <a:off x="4536" y="2142"/>
              <a:ext cx="679" cy="8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87" name="Line 43"/>
            <p:cNvSpPr>
              <a:spLocks noChangeShapeType="1"/>
            </p:cNvSpPr>
            <p:nvPr/>
          </p:nvSpPr>
          <p:spPr bwMode="auto">
            <a:xfrm>
              <a:off x="4536" y="2974"/>
              <a:ext cx="216" cy="43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88" name="Oval 44"/>
            <p:cNvSpPr>
              <a:spLocks noChangeArrowheads="1"/>
            </p:cNvSpPr>
            <p:nvPr/>
          </p:nvSpPr>
          <p:spPr bwMode="auto">
            <a:xfrm>
              <a:off x="5189" y="2096"/>
              <a:ext cx="69" cy="69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28689" name="Object 45"/>
            <p:cNvGraphicFramePr>
              <a:graphicFrameLocks noChangeAspect="1"/>
            </p:cNvGraphicFramePr>
            <p:nvPr/>
          </p:nvGraphicFramePr>
          <p:xfrm>
            <a:off x="4464" y="3600"/>
            <a:ext cx="252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504" name="公式" r:id="rId9" imgW="76129" imgH="99264" progId="Equation.3">
                    <p:embed/>
                  </p:oleObj>
                </mc:Choice>
                <mc:Fallback>
                  <p:oleObj name="公式" r:id="rId9" imgW="76129" imgH="99264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3600"/>
                          <a:ext cx="252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90" name="Object 47"/>
            <p:cNvGraphicFramePr>
              <a:graphicFrameLocks noChangeAspect="1"/>
            </p:cNvGraphicFramePr>
            <p:nvPr/>
          </p:nvGraphicFramePr>
          <p:xfrm>
            <a:off x="3888" y="2832"/>
            <a:ext cx="443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505" name="公式" r:id="rId11" imgW="190535" imgH="137019" progId="Equation.3">
                    <p:embed/>
                  </p:oleObj>
                </mc:Choice>
                <mc:Fallback>
                  <p:oleObj name="公式" r:id="rId11" imgW="190535" imgH="137019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832"/>
                          <a:ext cx="443" cy="3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91" name="Object 48"/>
            <p:cNvGraphicFramePr>
              <a:graphicFrameLocks noChangeAspect="1"/>
            </p:cNvGraphicFramePr>
            <p:nvPr/>
          </p:nvGraphicFramePr>
          <p:xfrm>
            <a:off x="4656" y="2688"/>
            <a:ext cx="313" cy="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506" name="公式" r:id="rId13" imgW="91440" imgH="152290" progId="Equation.3">
                    <p:embed/>
                  </p:oleObj>
                </mc:Choice>
                <mc:Fallback>
                  <p:oleObj name="公式" r:id="rId13" imgW="91440" imgH="152290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2688"/>
                          <a:ext cx="313" cy="4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92" name="Object 49"/>
            <p:cNvGraphicFramePr>
              <a:graphicFrameLocks noChangeAspect="1"/>
            </p:cNvGraphicFramePr>
            <p:nvPr/>
          </p:nvGraphicFramePr>
          <p:xfrm>
            <a:off x="4464" y="1680"/>
            <a:ext cx="384" cy="4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507" name="公式" r:id="rId15" imgW="99095" imgH="137019" progId="Equation.3">
                    <p:embed/>
                  </p:oleObj>
                </mc:Choice>
                <mc:Fallback>
                  <p:oleObj name="公式" r:id="rId15" imgW="99095" imgH="137019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1680"/>
                          <a:ext cx="384" cy="4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93" name="Oval 51"/>
            <p:cNvSpPr>
              <a:spLocks noChangeArrowheads="1"/>
            </p:cNvSpPr>
            <p:nvPr/>
          </p:nvSpPr>
          <p:spPr bwMode="auto">
            <a:xfrm>
              <a:off x="3312" y="1728"/>
              <a:ext cx="2448" cy="2400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28694" name="Line 52"/>
            <p:cNvSpPr>
              <a:spLocks noChangeShapeType="1"/>
            </p:cNvSpPr>
            <p:nvPr/>
          </p:nvSpPr>
          <p:spPr bwMode="auto">
            <a:xfrm flipH="1" flipV="1">
              <a:off x="4464" y="1680"/>
              <a:ext cx="48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8695" name="Object 53"/>
            <p:cNvGraphicFramePr>
              <a:graphicFrameLocks noChangeAspect="1"/>
            </p:cNvGraphicFramePr>
            <p:nvPr/>
          </p:nvGraphicFramePr>
          <p:xfrm>
            <a:off x="4258" y="3024"/>
            <a:ext cx="363" cy="4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508" name="公式" r:id="rId17" imgW="114406" imgH="137019" progId="Equation.3">
                    <p:embed/>
                  </p:oleObj>
                </mc:Choice>
                <mc:Fallback>
                  <p:oleObj name="公式" r:id="rId17" imgW="114406" imgH="137019" progId="Equation.3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8" y="3024"/>
                          <a:ext cx="363" cy="4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96" name="Freeform 54"/>
            <p:cNvSpPr>
              <a:spLocks/>
            </p:cNvSpPr>
            <p:nvPr/>
          </p:nvSpPr>
          <p:spPr bwMode="auto">
            <a:xfrm>
              <a:off x="3576" y="2008"/>
              <a:ext cx="1928" cy="1920"/>
            </a:xfrm>
            <a:custGeom>
              <a:avLst/>
              <a:gdLst>
                <a:gd name="T0" fmla="*/ 840 w 1928"/>
                <a:gd name="T1" fmla="*/ 1880 h 1920"/>
                <a:gd name="T2" fmla="*/ 1464 w 1928"/>
                <a:gd name="T3" fmla="*/ 1784 h 1920"/>
                <a:gd name="T4" fmla="*/ 1896 w 1928"/>
                <a:gd name="T5" fmla="*/ 1064 h 1920"/>
                <a:gd name="T6" fmla="*/ 1656 w 1928"/>
                <a:gd name="T7" fmla="*/ 344 h 1920"/>
                <a:gd name="T8" fmla="*/ 696 w 1928"/>
                <a:gd name="T9" fmla="*/ 56 h 1920"/>
                <a:gd name="T10" fmla="*/ 72 w 1928"/>
                <a:gd name="T11" fmla="*/ 680 h 1920"/>
                <a:gd name="T12" fmla="*/ 264 w 1928"/>
                <a:gd name="T13" fmla="*/ 1544 h 1920"/>
                <a:gd name="T14" fmla="*/ 840 w 1928"/>
                <a:gd name="T15" fmla="*/ 1880 h 19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28" h="1920">
                  <a:moveTo>
                    <a:pt x="840" y="1880"/>
                  </a:moveTo>
                  <a:cubicBezTo>
                    <a:pt x="1040" y="1920"/>
                    <a:pt x="1288" y="1920"/>
                    <a:pt x="1464" y="1784"/>
                  </a:cubicBezTo>
                  <a:cubicBezTo>
                    <a:pt x="1640" y="1648"/>
                    <a:pt x="1864" y="1304"/>
                    <a:pt x="1896" y="1064"/>
                  </a:cubicBezTo>
                  <a:cubicBezTo>
                    <a:pt x="1928" y="824"/>
                    <a:pt x="1856" y="512"/>
                    <a:pt x="1656" y="344"/>
                  </a:cubicBezTo>
                  <a:cubicBezTo>
                    <a:pt x="1456" y="176"/>
                    <a:pt x="960" y="0"/>
                    <a:pt x="696" y="56"/>
                  </a:cubicBezTo>
                  <a:cubicBezTo>
                    <a:pt x="432" y="112"/>
                    <a:pt x="144" y="432"/>
                    <a:pt x="72" y="680"/>
                  </a:cubicBezTo>
                  <a:cubicBezTo>
                    <a:pt x="0" y="928"/>
                    <a:pt x="128" y="1344"/>
                    <a:pt x="264" y="1544"/>
                  </a:cubicBezTo>
                  <a:cubicBezTo>
                    <a:pt x="400" y="1744"/>
                    <a:pt x="640" y="1840"/>
                    <a:pt x="840" y="1880"/>
                  </a:cubicBezTo>
                  <a:close/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97" name="Oval 55"/>
            <p:cNvSpPr>
              <a:spLocks noChangeArrowheads="1"/>
            </p:cNvSpPr>
            <p:nvPr/>
          </p:nvSpPr>
          <p:spPr bwMode="auto">
            <a:xfrm>
              <a:off x="3840" y="2304"/>
              <a:ext cx="1344" cy="1248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28698" name="Object 56"/>
            <p:cNvGraphicFramePr>
              <a:graphicFrameLocks noChangeAspect="1"/>
            </p:cNvGraphicFramePr>
            <p:nvPr/>
          </p:nvGraphicFramePr>
          <p:xfrm>
            <a:off x="3360" y="3744"/>
            <a:ext cx="459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509" name="公式" r:id="rId19" imgW="167569" imgH="137019" progId="Equation.3">
                    <p:embed/>
                  </p:oleObj>
                </mc:Choice>
                <mc:Fallback>
                  <p:oleObj name="公式" r:id="rId19" imgW="167569" imgH="137019" progId="Equation.3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3744"/>
                          <a:ext cx="459" cy="3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99" name="Line 57"/>
            <p:cNvSpPr>
              <a:spLocks noChangeShapeType="1"/>
            </p:cNvSpPr>
            <p:nvPr/>
          </p:nvSpPr>
          <p:spPr bwMode="auto">
            <a:xfrm flipV="1">
              <a:off x="5616" y="3072"/>
              <a:ext cx="144" cy="28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00" name="Line 58"/>
            <p:cNvSpPr>
              <a:spLocks noChangeShapeType="1"/>
            </p:cNvSpPr>
            <p:nvPr/>
          </p:nvSpPr>
          <p:spPr bwMode="auto">
            <a:xfrm flipV="1">
              <a:off x="5136" y="2976"/>
              <a:ext cx="144" cy="28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01" name="Line 59"/>
            <p:cNvSpPr>
              <a:spLocks noChangeShapeType="1"/>
            </p:cNvSpPr>
            <p:nvPr/>
          </p:nvSpPr>
          <p:spPr bwMode="auto">
            <a:xfrm flipV="1">
              <a:off x="5280" y="3360"/>
              <a:ext cx="144" cy="28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8702" name="Object 60"/>
            <p:cNvGraphicFramePr>
              <a:graphicFrameLocks noChangeAspect="1"/>
            </p:cNvGraphicFramePr>
            <p:nvPr/>
          </p:nvGraphicFramePr>
          <p:xfrm>
            <a:off x="4944" y="1872"/>
            <a:ext cx="240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510" name="公式" r:id="rId21" imgW="53163" imgH="53450" progId="Equation.3">
                    <p:embed/>
                  </p:oleObj>
                </mc:Choice>
                <mc:Fallback>
                  <p:oleObj name="公式" r:id="rId21" imgW="53163" imgH="53450" progId="Equation.3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1872"/>
                          <a:ext cx="240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03" name="Oval 61"/>
            <p:cNvSpPr>
              <a:spLocks noChangeArrowheads="1"/>
            </p:cNvSpPr>
            <p:nvPr/>
          </p:nvSpPr>
          <p:spPr bwMode="auto">
            <a:xfrm>
              <a:off x="3984" y="2160"/>
              <a:ext cx="69" cy="69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28704" name="Object 62"/>
            <p:cNvGraphicFramePr>
              <a:graphicFrameLocks noChangeAspect="1"/>
            </p:cNvGraphicFramePr>
            <p:nvPr/>
          </p:nvGraphicFramePr>
          <p:xfrm>
            <a:off x="3792" y="1889"/>
            <a:ext cx="240" cy="4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511" name="公式" r:id="rId23" imgW="53163" imgH="129383" progId="Equation.3">
                    <p:embed/>
                  </p:oleObj>
                </mc:Choice>
                <mc:Fallback>
                  <p:oleObj name="公式" r:id="rId23" imgW="53163" imgH="129383" progId="Equation.3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889"/>
                          <a:ext cx="240" cy="4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rand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6"/>
          <p:cNvSpPr txBox="1">
            <a:spLocks noChangeArrowheads="1"/>
          </p:cNvSpPr>
          <p:nvPr/>
        </p:nvSpPr>
        <p:spPr bwMode="auto">
          <a:xfrm>
            <a:off x="-114300" y="-1588"/>
            <a:ext cx="4568825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证：由复通区域</a:t>
            </a:r>
            <a:r>
              <a:rPr lang="en-US" altLang="zh-CN" sz="2800" b="1" dirty="0" err="1">
                <a:latin typeface="Book Antiqua" panose="02040602050305030304" pitchFamily="18" charset="0"/>
                <a:ea typeface="楷体_GB2312" pitchFamily="49" charset="-122"/>
              </a:rPr>
              <a:t>cauchy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公式</a:t>
            </a:r>
          </a:p>
        </p:txBody>
      </p:sp>
      <p:graphicFrame>
        <p:nvGraphicFramePr>
          <p:cNvPr id="3" name="Object 67"/>
          <p:cNvGraphicFramePr>
            <a:graphicFrameLocks noChangeAspect="1"/>
          </p:cNvGraphicFramePr>
          <p:nvPr/>
        </p:nvGraphicFramePr>
        <p:xfrm>
          <a:off x="0" y="533400"/>
          <a:ext cx="88392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80" name="公式" r:id="rId3" imgW="2613483" imgH="358030" progId="Equation.3">
                  <p:embed/>
                </p:oleObj>
              </mc:Choice>
              <mc:Fallback>
                <p:oleObj name="公式" r:id="rId3" imgW="2613483" imgH="358030" progId="Equation.3">
                  <p:embed/>
                  <p:pic>
                    <p:nvPicPr>
                      <p:cNvPr id="166979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33400"/>
                        <a:ext cx="88392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63"/>
          <p:cNvGrpSpPr>
            <a:grpSpLocks/>
          </p:cNvGrpSpPr>
          <p:nvPr/>
        </p:nvGrpSpPr>
        <p:grpSpPr bwMode="auto">
          <a:xfrm>
            <a:off x="5181600" y="2667000"/>
            <a:ext cx="4038600" cy="3962400"/>
            <a:chOff x="3264" y="1680"/>
            <a:chExt cx="2544" cy="2496"/>
          </a:xfrm>
        </p:grpSpPr>
        <p:sp>
          <p:nvSpPr>
            <p:cNvPr id="6" name="Oval 39"/>
            <p:cNvSpPr>
              <a:spLocks noChangeArrowheads="1"/>
            </p:cNvSpPr>
            <p:nvPr/>
          </p:nvSpPr>
          <p:spPr bwMode="auto">
            <a:xfrm>
              <a:off x="3264" y="1680"/>
              <a:ext cx="2544" cy="24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7" name="Oval 40"/>
            <p:cNvSpPr>
              <a:spLocks noChangeArrowheads="1"/>
            </p:cNvSpPr>
            <p:nvPr/>
          </p:nvSpPr>
          <p:spPr bwMode="auto">
            <a:xfrm>
              <a:off x="3936" y="2400"/>
              <a:ext cx="1152" cy="10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8" name="Oval 41"/>
            <p:cNvSpPr>
              <a:spLocks noChangeArrowheads="1"/>
            </p:cNvSpPr>
            <p:nvPr/>
          </p:nvSpPr>
          <p:spPr bwMode="auto">
            <a:xfrm>
              <a:off x="4451" y="2882"/>
              <a:ext cx="170" cy="92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9" name="Line 42"/>
            <p:cNvSpPr>
              <a:spLocks noChangeShapeType="1"/>
            </p:cNvSpPr>
            <p:nvPr/>
          </p:nvSpPr>
          <p:spPr bwMode="auto">
            <a:xfrm flipV="1">
              <a:off x="4536" y="2142"/>
              <a:ext cx="679" cy="8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43"/>
            <p:cNvSpPr>
              <a:spLocks noChangeShapeType="1"/>
            </p:cNvSpPr>
            <p:nvPr/>
          </p:nvSpPr>
          <p:spPr bwMode="auto">
            <a:xfrm>
              <a:off x="4536" y="2974"/>
              <a:ext cx="216" cy="43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Oval 44"/>
            <p:cNvSpPr>
              <a:spLocks noChangeArrowheads="1"/>
            </p:cNvSpPr>
            <p:nvPr/>
          </p:nvSpPr>
          <p:spPr bwMode="auto">
            <a:xfrm>
              <a:off x="5189" y="2096"/>
              <a:ext cx="69" cy="69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12" name="Object 45"/>
            <p:cNvGraphicFramePr>
              <a:graphicFrameLocks noChangeAspect="1"/>
            </p:cNvGraphicFramePr>
            <p:nvPr/>
          </p:nvGraphicFramePr>
          <p:xfrm>
            <a:off x="4464" y="3600"/>
            <a:ext cx="252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381" name="公式" r:id="rId5" imgW="76129" imgH="99264" progId="Equation.3">
                    <p:embed/>
                  </p:oleObj>
                </mc:Choice>
                <mc:Fallback>
                  <p:oleObj name="公式" r:id="rId5" imgW="76129" imgH="99264" progId="Equation.3">
                    <p:embed/>
                    <p:pic>
                      <p:nvPicPr>
                        <p:cNvPr id="28689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3600"/>
                          <a:ext cx="252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47"/>
            <p:cNvGraphicFramePr>
              <a:graphicFrameLocks noChangeAspect="1"/>
            </p:cNvGraphicFramePr>
            <p:nvPr/>
          </p:nvGraphicFramePr>
          <p:xfrm>
            <a:off x="3888" y="2832"/>
            <a:ext cx="443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382" name="公式" r:id="rId7" imgW="190535" imgH="137019" progId="Equation.3">
                    <p:embed/>
                  </p:oleObj>
                </mc:Choice>
                <mc:Fallback>
                  <p:oleObj name="公式" r:id="rId7" imgW="190535" imgH="137019" progId="Equation.3">
                    <p:embed/>
                    <p:pic>
                      <p:nvPicPr>
                        <p:cNvPr id="2869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832"/>
                          <a:ext cx="443" cy="3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48"/>
            <p:cNvGraphicFramePr>
              <a:graphicFrameLocks noChangeAspect="1"/>
            </p:cNvGraphicFramePr>
            <p:nvPr/>
          </p:nvGraphicFramePr>
          <p:xfrm>
            <a:off x="4656" y="2688"/>
            <a:ext cx="313" cy="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383" name="公式" r:id="rId9" imgW="91440" imgH="152290" progId="Equation.3">
                    <p:embed/>
                  </p:oleObj>
                </mc:Choice>
                <mc:Fallback>
                  <p:oleObj name="公式" r:id="rId9" imgW="91440" imgH="152290" progId="Equation.3">
                    <p:embed/>
                    <p:pic>
                      <p:nvPicPr>
                        <p:cNvPr id="28691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2688"/>
                          <a:ext cx="313" cy="4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49"/>
            <p:cNvGraphicFramePr>
              <a:graphicFrameLocks noChangeAspect="1"/>
            </p:cNvGraphicFramePr>
            <p:nvPr/>
          </p:nvGraphicFramePr>
          <p:xfrm>
            <a:off x="4464" y="1680"/>
            <a:ext cx="384" cy="4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384" name="公式" r:id="rId11" imgW="99095" imgH="137019" progId="Equation.3">
                    <p:embed/>
                  </p:oleObj>
                </mc:Choice>
                <mc:Fallback>
                  <p:oleObj name="公式" r:id="rId11" imgW="99095" imgH="137019" progId="Equation.3">
                    <p:embed/>
                    <p:pic>
                      <p:nvPicPr>
                        <p:cNvPr id="28692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1680"/>
                          <a:ext cx="384" cy="4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Oval 51"/>
            <p:cNvSpPr>
              <a:spLocks noChangeArrowheads="1"/>
            </p:cNvSpPr>
            <p:nvPr/>
          </p:nvSpPr>
          <p:spPr bwMode="auto">
            <a:xfrm>
              <a:off x="3312" y="1728"/>
              <a:ext cx="2448" cy="2400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17" name="Line 52"/>
            <p:cNvSpPr>
              <a:spLocks noChangeShapeType="1"/>
            </p:cNvSpPr>
            <p:nvPr/>
          </p:nvSpPr>
          <p:spPr bwMode="auto">
            <a:xfrm flipH="1" flipV="1">
              <a:off x="4464" y="1680"/>
              <a:ext cx="48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8" name="Object 53"/>
            <p:cNvGraphicFramePr>
              <a:graphicFrameLocks noChangeAspect="1"/>
            </p:cNvGraphicFramePr>
            <p:nvPr/>
          </p:nvGraphicFramePr>
          <p:xfrm>
            <a:off x="4258" y="3024"/>
            <a:ext cx="363" cy="4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385" name="公式" r:id="rId13" imgW="114406" imgH="137019" progId="Equation.3">
                    <p:embed/>
                  </p:oleObj>
                </mc:Choice>
                <mc:Fallback>
                  <p:oleObj name="公式" r:id="rId13" imgW="114406" imgH="137019" progId="Equation.3">
                    <p:embed/>
                    <p:pic>
                      <p:nvPicPr>
                        <p:cNvPr id="28695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8" y="3024"/>
                          <a:ext cx="363" cy="4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Freeform 54"/>
            <p:cNvSpPr>
              <a:spLocks/>
            </p:cNvSpPr>
            <p:nvPr/>
          </p:nvSpPr>
          <p:spPr bwMode="auto">
            <a:xfrm>
              <a:off x="3576" y="2008"/>
              <a:ext cx="1928" cy="1920"/>
            </a:xfrm>
            <a:custGeom>
              <a:avLst/>
              <a:gdLst>
                <a:gd name="T0" fmla="*/ 840 w 1928"/>
                <a:gd name="T1" fmla="*/ 1880 h 1920"/>
                <a:gd name="T2" fmla="*/ 1464 w 1928"/>
                <a:gd name="T3" fmla="*/ 1784 h 1920"/>
                <a:gd name="T4" fmla="*/ 1896 w 1928"/>
                <a:gd name="T5" fmla="*/ 1064 h 1920"/>
                <a:gd name="T6" fmla="*/ 1656 w 1928"/>
                <a:gd name="T7" fmla="*/ 344 h 1920"/>
                <a:gd name="T8" fmla="*/ 696 w 1928"/>
                <a:gd name="T9" fmla="*/ 56 h 1920"/>
                <a:gd name="T10" fmla="*/ 72 w 1928"/>
                <a:gd name="T11" fmla="*/ 680 h 1920"/>
                <a:gd name="T12" fmla="*/ 264 w 1928"/>
                <a:gd name="T13" fmla="*/ 1544 h 1920"/>
                <a:gd name="T14" fmla="*/ 840 w 1928"/>
                <a:gd name="T15" fmla="*/ 1880 h 19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28" h="1920">
                  <a:moveTo>
                    <a:pt x="840" y="1880"/>
                  </a:moveTo>
                  <a:cubicBezTo>
                    <a:pt x="1040" y="1920"/>
                    <a:pt x="1288" y="1920"/>
                    <a:pt x="1464" y="1784"/>
                  </a:cubicBezTo>
                  <a:cubicBezTo>
                    <a:pt x="1640" y="1648"/>
                    <a:pt x="1864" y="1304"/>
                    <a:pt x="1896" y="1064"/>
                  </a:cubicBezTo>
                  <a:cubicBezTo>
                    <a:pt x="1928" y="824"/>
                    <a:pt x="1856" y="512"/>
                    <a:pt x="1656" y="344"/>
                  </a:cubicBezTo>
                  <a:cubicBezTo>
                    <a:pt x="1456" y="176"/>
                    <a:pt x="960" y="0"/>
                    <a:pt x="696" y="56"/>
                  </a:cubicBezTo>
                  <a:cubicBezTo>
                    <a:pt x="432" y="112"/>
                    <a:pt x="144" y="432"/>
                    <a:pt x="72" y="680"/>
                  </a:cubicBezTo>
                  <a:cubicBezTo>
                    <a:pt x="0" y="928"/>
                    <a:pt x="128" y="1344"/>
                    <a:pt x="264" y="1544"/>
                  </a:cubicBezTo>
                  <a:cubicBezTo>
                    <a:pt x="400" y="1744"/>
                    <a:pt x="640" y="1840"/>
                    <a:pt x="840" y="1880"/>
                  </a:cubicBezTo>
                  <a:close/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Oval 55"/>
            <p:cNvSpPr>
              <a:spLocks noChangeArrowheads="1"/>
            </p:cNvSpPr>
            <p:nvPr/>
          </p:nvSpPr>
          <p:spPr bwMode="auto">
            <a:xfrm>
              <a:off x="3840" y="2304"/>
              <a:ext cx="1344" cy="1248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21" name="Object 56"/>
            <p:cNvGraphicFramePr>
              <a:graphicFrameLocks noChangeAspect="1"/>
            </p:cNvGraphicFramePr>
            <p:nvPr/>
          </p:nvGraphicFramePr>
          <p:xfrm>
            <a:off x="3360" y="3744"/>
            <a:ext cx="459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386" name="公式" r:id="rId15" imgW="167569" imgH="137019" progId="Equation.3">
                    <p:embed/>
                  </p:oleObj>
                </mc:Choice>
                <mc:Fallback>
                  <p:oleObj name="公式" r:id="rId15" imgW="167569" imgH="137019" progId="Equation.3">
                    <p:embed/>
                    <p:pic>
                      <p:nvPicPr>
                        <p:cNvPr id="28698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3744"/>
                          <a:ext cx="459" cy="3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Line 57"/>
            <p:cNvSpPr>
              <a:spLocks noChangeShapeType="1"/>
            </p:cNvSpPr>
            <p:nvPr/>
          </p:nvSpPr>
          <p:spPr bwMode="auto">
            <a:xfrm flipV="1">
              <a:off x="5616" y="3072"/>
              <a:ext cx="144" cy="28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58"/>
            <p:cNvSpPr>
              <a:spLocks noChangeShapeType="1"/>
            </p:cNvSpPr>
            <p:nvPr/>
          </p:nvSpPr>
          <p:spPr bwMode="auto">
            <a:xfrm flipV="1">
              <a:off x="5136" y="2976"/>
              <a:ext cx="144" cy="28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Line 59"/>
            <p:cNvSpPr>
              <a:spLocks noChangeShapeType="1"/>
            </p:cNvSpPr>
            <p:nvPr/>
          </p:nvSpPr>
          <p:spPr bwMode="auto">
            <a:xfrm flipV="1">
              <a:off x="5280" y="3360"/>
              <a:ext cx="144" cy="28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5" name="Object 60"/>
            <p:cNvGraphicFramePr>
              <a:graphicFrameLocks noChangeAspect="1"/>
            </p:cNvGraphicFramePr>
            <p:nvPr/>
          </p:nvGraphicFramePr>
          <p:xfrm>
            <a:off x="4944" y="1872"/>
            <a:ext cx="240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387" name="公式" r:id="rId17" imgW="53163" imgH="53450" progId="Equation.3">
                    <p:embed/>
                  </p:oleObj>
                </mc:Choice>
                <mc:Fallback>
                  <p:oleObj name="公式" r:id="rId17" imgW="53163" imgH="53450" progId="Equation.3">
                    <p:embed/>
                    <p:pic>
                      <p:nvPicPr>
                        <p:cNvPr id="28702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1872"/>
                          <a:ext cx="240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Oval 61"/>
            <p:cNvSpPr>
              <a:spLocks noChangeArrowheads="1"/>
            </p:cNvSpPr>
            <p:nvPr/>
          </p:nvSpPr>
          <p:spPr bwMode="auto">
            <a:xfrm>
              <a:off x="3984" y="2160"/>
              <a:ext cx="69" cy="69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27" name="Object 62"/>
            <p:cNvGraphicFramePr>
              <a:graphicFrameLocks noChangeAspect="1"/>
            </p:cNvGraphicFramePr>
            <p:nvPr/>
          </p:nvGraphicFramePr>
          <p:xfrm>
            <a:off x="3792" y="1889"/>
            <a:ext cx="240" cy="4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388" name="公式" r:id="rId19" imgW="53163" imgH="129383" progId="Equation.3">
                    <p:embed/>
                  </p:oleObj>
                </mc:Choice>
                <mc:Fallback>
                  <p:oleObj name="公式" r:id="rId19" imgW="53163" imgH="129383" progId="Equation.3">
                    <p:embed/>
                    <p:pic>
                      <p:nvPicPr>
                        <p:cNvPr id="28704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889"/>
                          <a:ext cx="240" cy="4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98" y="2237509"/>
            <a:ext cx="53848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63688" y="4520776"/>
            <a:ext cx="2024008" cy="223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2644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720256"/>
              </p:ext>
            </p:extLst>
          </p:nvPr>
        </p:nvGraphicFramePr>
        <p:xfrm>
          <a:off x="144398" y="1253253"/>
          <a:ext cx="6211416" cy="1124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57" name="公式" r:id="rId3" imgW="2613483" imgH="358030" progId="Equation.3">
                  <p:embed/>
                </p:oleObj>
              </mc:Choice>
              <mc:Fallback>
                <p:oleObj name="公式" r:id="rId3" imgW="2613483" imgH="358030" progId="Equation.3">
                  <p:embed/>
                  <p:pic>
                    <p:nvPicPr>
                      <p:cNvPr id="3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98" y="1253253"/>
                        <a:ext cx="6211416" cy="11244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42394"/>
              </p:ext>
            </p:extLst>
          </p:nvPr>
        </p:nvGraphicFramePr>
        <p:xfrm>
          <a:off x="611560" y="0"/>
          <a:ext cx="3346450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58" name="公式" r:id="rId5" imgW="1280160" imgH="358030" progId="Equation.3">
                  <p:embed/>
                </p:oleObj>
              </mc:Choice>
              <mc:Fallback>
                <p:oleObj name="公式" r:id="rId5" imgW="1280160" imgH="358030" progId="Equation.3">
                  <p:embed/>
                  <p:pic>
                    <p:nvPicPr>
                      <p:cNvPr id="165921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0"/>
                        <a:ext cx="3346450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63"/>
          <p:cNvGrpSpPr>
            <a:grpSpLocks/>
          </p:cNvGrpSpPr>
          <p:nvPr/>
        </p:nvGrpSpPr>
        <p:grpSpPr bwMode="auto">
          <a:xfrm>
            <a:off x="5652120" y="2420888"/>
            <a:ext cx="3390528" cy="3314328"/>
            <a:chOff x="3264" y="1680"/>
            <a:chExt cx="2544" cy="2496"/>
          </a:xfrm>
        </p:grpSpPr>
        <p:sp>
          <p:nvSpPr>
            <p:cNvPr id="5" name="Oval 39"/>
            <p:cNvSpPr>
              <a:spLocks noChangeArrowheads="1"/>
            </p:cNvSpPr>
            <p:nvPr/>
          </p:nvSpPr>
          <p:spPr bwMode="auto">
            <a:xfrm>
              <a:off x="3264" y="1680"/>
              <a:ext cx="2544" cy="24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6" name="Oval 40"/>
            <p:cNvSpPr>
              <a:spLocks noChangeArrowheads="1"/>
            </p:cNvSpPr>
            <p:nvPr/>
          </p:nvSpPr>
          <p:spPr bwMode="auto">
            <a:xfrm>
              <a:off x="3936" y="2400"/>
              <a:ext cx="1152" cy="10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7" name="Oval 41"/>
            <p:cNvSpPr>
              <a:spLocks noChangeArrowheads="1"/>
            </p:cNvSpPr>
            <p:nvPr/>
          </p:nvSpPr>
          <p:spPr bwMode="auto">
            <a:xfrm>
              <a:off x="4451" y="2882"/>
              <a:ext cx="170" cy="92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8" name="Line 42"/>
            <p:cNvSpPr>
              <a:spLocks noChangeShapeType="1"/>
            </p:cNvSpPr>
            <p:nvPr/>
          </p:nvSpPr>
          <p:spPr bwMode="auto">
            <a:xfrm flipV="1">
              <a:off x="4536" y="2142"/>
              <a:ext cx="679" cy="8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43"/>
            <p:cNvSpPr>
              <a:spLocks noChangeShapeType="1"/>
            </p:cNvSpPr>
            <p:nvPr/>
          </p:nvSpPr>
          <p:spPr bwMode="auto">
            <a:xfrm>
              <a:off x="4536" y="2974"/>
              <a:ext cx="216" cy="43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44"/>
            <p:cNvSpPr>
              <a:spLocks noChangeArrowheads="1"/>
            </p:cNvSpPr>
            <p:nvPr/>
          </p:nvSpPr>
          <p:spPr bwMode="auto">
            <a:xfrm>
              <a:off x="5189" y="2096"/>
              <a:ext cx="69" cy="69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11" name="Object 45"/>
            <p:cNvGraphicFramePr>
              <a:graphicFrameLocks noChangeAspect="1"/>
            </p:cNvGraphicFramePr>
            <p:nvPr/>
          </p:nvGraphicFramePr>
          <p:xfrm>
            <a:off x="4464" y="3600"/>
            <a:ext cx="252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559" name="公式" r:id="rId7" imgW="76129" imgH="99264" progId="Equation.3">
                    <p:embed/>
                  </p:oleObj>
                </mc:Choice>
                <mc:Fallback>
                  <p:oleObj name="公式" r:id="rId7" imgW="76129" imgH="99264" progId="Equation.3">
                    <p:embed/>
                    <p:pic>
                      <p:nvPicPr>
                        <p:cNvPr id="12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3600"/>
                          <a:ext cx="252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47"/>
            <p:cNvGraphicFramePr>
              <a:graphicFrameLocks noChangeAspect="1"/>
            </p:cNvGraphicFramePr>
            <p:nvPr/>
          </p:nvGraphicFramePr>
          <p:xfrm>
            <a:off x="3888" y="2832"/>
            <a:ext cx="443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560" name="公式" r:id="rId9" imgW="190535" imgH="137019" progId="Equation.3">
                    <p:embed/>
                  </p:oleObj>
                </mc:Choice>
                <mc:Fallback>
                  <p:oleObj name="公式" r:id="rId9" imgW="190535" imgH="137019" progId="Equation.3">
                    <p:embed/>
                    <p:pic>
                      <p:nvPicPr>
                        <p:cNvPr id="13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832"/>
                          <a:ext cx="443" cy="3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22281449"/>
                </p:ext>
              </p:extLst>
            </p:nvPr>
          </p:nvGraphicFramePr>
          <p:xfrm>
            <a:off x="4774" y="2581"/>
            <a:ext cx="313" cy="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561" name="公式" r:id="rId11" imgW="91440" imgH="152290" progId="Equation.3">
                    <p:embed/>
                  </p:oleObj>
                </mc:Choice>
                <mc:Fallback>
                  <p:oleObj name="公式" r:id="rId11" imgW="91440" imgH="152290" progId="Equation.3">
                    <p:embed/>
                    <p:pic>
                      <p:nvPicPr>
                        <p:cNvPr id="14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74" y="2581"/>
                          <a:ext cx="313" cy="4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49"/>
            <p:cNvGraphicFramePr>
              <a:graphicFrameLocks noChangeAspect="1"/>
            </p:cNvGraphicFramePr>
            <p:nvPr/>
          </p:nvGraphicFramePr>
          <p:xfrm>
            <a:off x="4464" y="1680"/>
            <a:ext cx="384" cy="4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562" name="公式" r:id="rId13" imgW="99095" imgH="137019" progId="Equation.3">
                    <p:embed/>
                  </p:oleObj>
                </mc:Choice>
                <mc:Fallback>
                  <p:oleObj name="公式" r:id="rId13" imgW="99095" imgH="137019" progId="Equation.3">
                    <p:embed/>
                    <p:pic>
                      <p:nvPicPr>
                        <p:cNvPr id="15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1680"/>
                          <a:ext cx="384" cy="4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Oval 51"/>
            <p:cNvSpPr>
              <a:spLocks noChangeArrowheads="1"/>
            </p:cNvSpPr>
            <p:nvPr/>
          </p:nvSpPr>
          <p:spPr bwMode="auto">
            <a:xfrm>
              <a:off x="3312" y="1728"/>
              <a:ext cx="2448" cy="2400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16" name="Line 52"/>
            <p:cNvSpPr>
              <a:spLocks noChangeShapeType="1"/>
            </p:cNvSpPr>
            <p:nvPr/>
          </p:nvSpPr>
          <p:spPr bwMode="auto">
            <a:xfrm flipH="1" flipV="1">
              <a:off x="4464" y="1680"/>
              <a:ext cx="48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" name="Object 53"/>
            <p:cNvGraphicFramePr>
              <a:graphicFrameLocks noChangeAspect="1"/>
            </p:cNvGraphicFramePr>
            <p:nvPr/>
          </p:nvGraphicFramePr>
          <p:xfrm>
            <a:off x="4258" y="3024"/>
            <a:ext cx="363" cy="4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563" name="公式" r:id="rId15" imgW="114406" imgH="137019" progId="Equation.3">
                    <p:embed/>
                  </p:oleObj>
                </mc:Choice>
                <mc:Fallback>
                  <p:oleObj name="公式" r:id="rId15" imgW="114406" imgH="137019" progId="Equation.3">
                    <p:embed/>
                    <p:pic>
                      <p:nvPicPr>
                        <p:cNvPr id="18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8" y="3024"/>
                          <a:ext cx="363" cy="4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Freeform 54"/>
            <p:cNvSpPr>
              <a:spLocks/>
            </p:cNvSpPr>
            <p:nvPr/>
          </p:nvSpPr>
          <p:spPr bwMode="auto">
            <a:xfrm>
              <a:off x="3576" y="2008"/>
              <a:ext cx="1928" cy="1920"/>
            </a:xfrm>
            <a:custGeom>
              <a:avLst/>
              <a:gdLst>
                <a:gd name="T0" fmla="*/ 840 w 1928"/>
                <a:gd name="T1" fmla="*/ 1880 h 1920"/>
                <a:gd name="T2" fmla="*/ 1464 w 1928"/>
                <a:gd name="T3" fmla="*/ 1784 h 1920"/>
                <a:gd name="T4" fmla="*/ 1896 w 1928"/>
                <a:gd name="T5" fmla="*/ 1064 h 1920"/>
                <a:gd name="T6" fmla="*/ 1656 w 1928"/>
                <a:gd name="T7" fmla="*/ 344 h 1920"/>
                <a:gd name="T8" fmla="*/ 696 w 1928"/>
                <a:gd name="T9" fmla="*/ 56 h 1920"/>
                <a:gd name="T10" fmla="*/ 72 w 1928"/>
                <a:gd name="T11" fmla="*/ 680 h 1920"/>
                <a:gd name="T12" fmla="*/ 264 w 1928"/>
                <a:gd name="T13" fmla="*/ 1544 h 1920"/>
                <a:gd name="T14" fmla="*/ 840 w 1928"/>
                <a:gd name="T15" fmla="*/ 1880 h 19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28" h="1920">
                  <a:moveTo>
                    <a:pt x="840" y="1880"/>
                  </a:moveTo>
                  <a:cubicBezTo>
                    <a:pt x="1040" y="1920"/>
                    <a:pt x="1288" y="1920"/>
                    <a:pt x="1464" y="1784"/>
                  </a:cubicBezTo>
                  <a:cubicBezTo>
                    <a:pt x="1640" y="1648"/>
                    <a:pt x="1864" y="1304"/>
                    <a:pt x="1896" y="1064"/>
                  </a:cubicBezTo>
                  <a:cubicBezTo>
                    <a:pt x="1928" y="824"/>
                    <a:pt x="1856" y="512"/>
                    <a:pt x="1656" y="344"/>
                  </a:cubicBezTo>
                  <a:cubicBezTo>
                    <a:pt x="1456" y="176"/>
                    <a:pt x="960" y="0"/>
                    <a:pt x="696" y="56"/>
                  </a:cubicBezTo>
                  <a:cubicBezTo>
                    <a:pt x="432" y="112"/>
                    <a:pt x="144" y="432"/>
                    <a:pt x="72" y="680"/>
                  </a:cubicBezTo>
                  <a:cubicBezTo>
                    <a:pt x="0" y="928"/>
                    <a:pt x="128" y="1344"/>
                    <a:pt x="264" y="1544"/>
                  </a:cubicBezTo>
                  <a:cubicBezTo>
                    <a:pt x="400" y="1744"/>
                    <a:pt x="640" y="1840"/>
                    <a:pt x="840" y="1880"/>
                  </a:cubicBezTo>
                  <a:close/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Oval 55"/>
            <p:cNvSpPr>
              <a:spLocks noChangeArrowheads="1"/>
            </p:cNvSpPr>
            <p:nvPr/>
          </p:nvSpPr>
          <p:spPr bwMode="auto">
            <a:xfrm>
              <a:off x="3840" y="2304"/>
              <a:ext cx="1344" cy="1248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20" name="Object 56"/>
            <p:cNvGraphicFramePr>
              <a:graphicFrameLocks noChangeAspect="1"/>
            </p:cNvGraphicFramePr>
            <p:nvPr/>
          </p:nvGraphicFramePr>
          <p:xfrm>
            <a:off x="3360" y="3744"/>
            <a:ext cx="459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564" name="公式" r:id="rId17" imgW="167569" imgH="137019" progId="Equation.3">
                    <p:embed/>
                  </p:oleObj>
                </mc:Choice>
                <mc:Fallback>
                  <p:oleObj name="公式" r:id="rId17" imgW="167569" imgH="137019" progId="Equation.3">
                    <p:embed/>
                    <p:pic>
                      <p:nvPicPr>
                        <p:cNvPr id="21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3744"/>
                          <a:ext cx="459" cy="3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Line 57"/>
            <p:cNvSpPr>
              <a:spLocks noChangeShapeType="1"/>
            </p:cNvSpPr>
            <p:nvPr/>
          </p:nvSpPr>
          <p:spPr bwMode="auto">
            <a:xfrm flipV="1">
              <a:off x="5616" y="3072"/>
              <a:ext cx="144" cy="28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58"/>
            <p:cNvSpPr>
              <a:spLocks noChangeShapeType="1"/>
            </p:cNvSpPr>
            <p:nvPr/>
          </p:nvSpPr>
          <p:spPr bwMode="auto">
            <a:xfrm flipV="1">
              <a:off x="5136" y="2976"/>
              <a:ext cx="144" cy="28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59"/>
            <p:cNvSpPr>
              <a:spLocks noChangeShapeType="1"/>
            </p:cNvSpPr>
            <p:nvPr/>
          </p:nvSpPr>
          <p:spPr bwMode="auto">
            <a:xfrm flipV="1">
              <a:off x="5280" y="3360"/>
              <a:ext cx="144" cy="28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4" name="Object 60"/>
            <p:cNvGraphicFramePr>
              <a:graphicFrameLocks noChangeAspect="1"/>
            </p:cNvGraphicFramePr>
            <p:nvPr/>
          </p:nvGraphicFramePr>
          <p:xfrm>
            <a:off x="4944" y="1872"/>
            <a:ext cx="240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565" name="公式" r:id="rId19" imgW="53163" imgH="53450" progId="Equation.3">
                    <p:embed/>
                  </p:oleObj>
                </mc:Choice>
                <mc:Fallback>
                  <p:oleObj name="公式" r:id="rId19" imgW="53163" imgH="53450" progId="Equation.3">
                    <p:embed/>
                    <p:pic>
                      <p:nvPicPr>
                        <p:cNvPr id="25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1872"/>
                          <a:ext cx="240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Oval 61"/>
            <p:cNvSpPr>
              <a:spLocks noChangeArrowheads="1"/>
            </p:cNvSpPr>
            <p:nvPr/>
          </p:nvSpPr>
          <p:spPr bwMode="auto">
            <a:xfrm>
              <a:off x="3984" y="2160"/>
              <a:ext cx="69" cy="69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26" name="Object 62"/>
            <p:cNvGraphicFramePr>
              <a:graphicFrameLocks noChangeAspect="1"/>
            </p:cNvGraphicFramePr>
            <p:nvPr/>
          </p:nvGraphicFramePr>
          <p:xfrm>
            <a:off x="3792" y="1889"/>
            <a:ext cx="240" cy="4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566" name="公式" r:id="rId21" imgW="53163" imgH="129383" progId="Equation.3">
                    <p:embed/>
                  </p:oleObj>
                </mc:Choice>
                <mc:Fallback>
                  <p:oleObj name="公式" r:id="rId21" imgW="53163" imgH="129383" progId="Equation.3">
                    <p:embed/>
                    <p:pic>
                      <p:nvPicPr>
                        <p:cNvPr id="27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889"/>
                          <a:ext cx="240" cy="4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280514"/>
              </p:ext>
            </p:extLst>
          </p:nvPr>
        </p:nvGraphicFramePr>
        <p:xfrm>
          <a:off x="4760162" y="146327"/>
          <a:ext cx="3590056" cy="897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67" name="公式" r:id="rId23" imgW="1539169" imgH="358030" progId="Equation.3">
                  <p:embed/>
                </p:oleObj>
              </mc:Choice>
              <mc:Fallback>
                <p:oleObj name="公式" r:id="rId23" imgW="1539169" imgH="358030" progId="Equation.3">
                  <p:embed/>
                  <p:pic>
                    <p:nvPicPr>
                      <p:cNvPr id="165925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0162" y="146327"/>
                        <a:ext cx="3590056" cy="8975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6118544"/>
              </p:ext>
            </p:extLst>
          </p:nvPr>
        </p:nvGraphicFramePr>
        <p:xfrm>
          <a:off x="102251" y="2972910"/>
          <a:ext cx="2363265" cy="61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68" name="Equation" r:id="rId25" imgW="977760" imgH="253800" progId="Equation.DSMT4">
                  <p:embed/>
                </p:oleObj>
              </mc:Choice>
              <mc:Fallback>
                <p:oleObj name="Equation" r:id="rId25" imgW="9777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02251" y="2972910"/>
                        <a:ext cx="2363265" cy="61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464362"/>
              </p:ext>
            </p:extLst>
          </p:nvPr>
        </p:nvGraphicFramePr>
        <p:xfrm>
          <a:off x="119819" y="4649099"/>
          <a:ext cx="2363265" cy="61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69" name="Equation" r:id="rId27" imgW="977760" imgH="253800" progId="Equation.DSMT4">
                  <p:embed/>
                </p:oleObj>
              </mc:Choice>
              <mc:Fallback>
                <p:oleObj name="Equation" r:id="rId27" imgW="977760" imgH="253800" progId="Equation.DSMT4">
                  <p:embed/>
                  <p:pic>
                    <p:nvPicPr>
                      <p:cNvPr id="28" name="对象 27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19819" y="4649099"/>
                        <a:ext cx="2363265" cy="61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944117"/>
      </p:ext>
    </p:extLst>
  </p:cSld>
  <p:clrMapOvr>
    <a:masterClrMapping/>
  </p:clrMapOvr>
  <p:transition>
    <p:rand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47" name="Line 35"/>
          <p:cNvSpPr>
            <a:spLocks noChangeShapeType="1"/>
          </p:cNvSpPr>
          <p:nvPr/>
        </p:nvSpPr>
        <p:spPr bwMode="auto">
          <a:xfrm flipH="1">
            <a:off x="76200" y="2133600"/>
            <a:ext cx="9067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699" name="Text Box 66"/>
          <p:cNvSpPr txBox="1">
            <a:spLocks noChangeArrowheads="1"/>
          </p:cNvSpPr>
          <p:nvPr/>
        </p:nvSpPr>
        <p:spPr bwMode="auto">
          <a:xfrm>
            <a:off x="-114300" y="-1588"/>
            <a:ext cx="4568825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证：由复通区域</a:t>
            </a:r>
            <a:r>
              <a:rPr lang="en-US" altLang="zh-CN" sz="2800" b="1" dirty="0" err="1">
                <a:latin typeface="Book Antiqua" panose="02040602050305030304" pitchFamily="18" charset="0"/>
                <a:ea typeface="楷体_GB2312" pitchFamily="49" charset="-122"/>
              </a:rPr>
              <a:t>cauchy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公式</a:t>
            </a:r>
          </a:p>
        </p:txBody>
      </p:sp>
      <p:graphicFrame>
        <p:nvGraphicFramePr>
          <p:cNvPr id="166979" name="Object 67"/>
          <p:cNvGraphicFramePr>
            <a:graphicFrameLocks noChangeAspect="1"/>
          </p:cNvGraphicFramePr>
          <p:nvPr/>
        </p:nvGraphicFramePr>
        <p:xfrm>
          <a:off x="0" y="533400"/>
          <a:ext cx="88392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14" name="公式" r:id="rId3" imgW="2613483" imgH="358030" progId="Equation.3">
                  <p:embed/>
                </p:oleObj>
              </mc:Choice>
              <mc:Fallback>
                <p:oleObj name="公式" r:id="rId3" imgW="2613483" imgH="35803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33400"/>
                        <a:ext cx="88392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86" name="Object 74"/>
          <p:cNvGraphicFramePr>
            <a:graphicFrameLocks noChangeAspect="1"/>
          </p:cNvGraphicFramePr>
          <p:nvPr/>
        </p:nvGraphicFramePr>
        <p:xfrm>
          <a:off x="0" y="2209800"/>
          <a:ext cx="329247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15" name="公式" r:id="rId5" imgW="1005840" imgH="358030" progId="Equation.3">
                  <p:embed/>
                </p:oleObj>
              </mc:Choice>
              <mc:Fallback>
                <p:oleObj name="公式" r:id="rId5" imgW="1005840" imgH="358030" progId="Equation.3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09800"/>
                        <a:ext cx="3292475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88" name="Object 76"/>
          <p:cNvGraphicFramePr>
            <a:graphicFrameLocks noChangeAspect="1"/>
          </p:cNvGraphicFramePr>
          <p:nvPr/>
        </p:nvGraphicFramePr>
        <p:xfrm>
          <a:off x="0" y="3581400"/>
          <a:ext cx="51054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16" name="公式" r:id="rId7" imgW="2118431" imgH="365666" progId="Equation.3">
                  <p:embed/>
                </p:oleObj>
              </mc:Choice>
              <mc:Fallback>
                <p:oleObj name="公式" r:id="rId7" imgW="2118431" imgH="365666" progId="Equation.3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581400"/>
                        <a:ext cx="51054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89" name="Line 77"/>
          <p:cNvSpPr>
            <a:spLocks noChangeShapeType="1"/>
          </p:cNvSpPr>
          <p:nvPr/>
        </p:nvSpPr>
        <p:spPr bwMode="auto">
          <a:xfrm flipH="1" flipV="1">
            <a:off x="5257800" y="2209800"/>
            <a:ext cx="0" cy="4648200"/>
          </a:xfrm>
          <a:prstGeom prst="line">
            <a:avLst/>
          </a:prstGeom>
          <a:noFill/>
          <a:ln w="12700" cap="rnd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66994" name="Group 82"/>
          <p:cNvGrpSpPr>
            <a:grpSpLocks/>
          </p:cNvGrpSpPr>
          <p:nvPr/>
        </p:nvGrpSpPr>
        <p:grpSpPr bwMode="auto">
          <a:xfrm>
            <a:off x="5330825" y="2514600"/>
            <a:ext cx="3889375" cy="4114800"/>
            <a:chOff x="3358" y="1584"/>
            <a:chExt cx="2450" cy="2592"/>
          </a:xfrm>
        </p:grpSpPr>
        <p:sp>
          <p:nvSpPr>
            <p:cNvPr id="29710" name="Oval 40"/>
            <p:cNvSpPr>
              <a:spLocks noChangeArrowheads="1"/>
            </p:cNvSpPr>
            <p:nvPr/>
          </p:nvSpPr>
          <p:spPr bwMode="auto">
            <a:xfrm>
              <a:off x="3358" y="1776"/>
              <a:ext cx="2450" cy="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29711" name="Oval 41"/>
            <p:cNvSpPr>
              <a:spLocks noChangeArrowheads="1"/>
            </p:cNvSpPr>
            <p:nvPr/>
          </p:nvSpPr>
          <p:spPr bwMode="auto">
            <a:xfrm>
              <a:off x="4005" y="2468"/>
              <a:ext cx="1110" cy="101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29712" name="Oval 42"/>
            <p:cNvSpPr>
              <a:spLocks noChangeArrowheads="1"/>
            </p:cNvSpPr>
            <p:nvPr/>
          </p:nvSpPr>
          <p:spPr bwMode="auto">
            <a:xfrm>
              <a:off x="4501" y="2932"/>
              <a:ext cx="164" cy="8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29713" name="Line 43"/>
            <p:cNvSpPr>
              <a:spLocks noChangeShapeType="1"/>
            </p:cNvSpPr>
            <p:nvPr/>
          </p:nvSpPr>
          <p:spPr bwMode="auto">
            <a:xfrm flipV="1">
              <a:off x="4583" y="2220"/>
              <a:ext cx="654" cy="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4" name="Line 44"/>
            <p:cNvSpPr>
              <a:spLocks noChangeShapeType="1"/>
            </p:cNvSpPr>
            <p:nvPr/>
          </p:nvSpPr>
          <p:spPr bwMode="auto">
            <a:xfrm>
              <a:off x="4583" y="3020"/>
              <a:ext cx="208" cy="41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5" name="Oval 45"/>
            <p:cNvSpPr>
              <a:spLocks noChangeArrowheads="1"/>
            </p:cNvSpPr>
            <p:nvPr/>
          </p:nvSpPr>
          <p:spPr bwMode="auto">
            <a:xfrm>
              <a:off x="5212" y="2176"/>
              <a:ext cx="66" cy="66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29716" name="Object 46"/>
            <p:cNvGraphicFramePr>
              <a:graphicFrameLocks noChangeAspect="1"/>
            </p:cNvGraphicFramePr>
            <p:nvPr/>
          </p:nvGraphicFramePr>
          <p:xfrm>
            <a:off x="4514" y="3622"/>
            <a:ext cx="242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817" name="公式" r:id="rId9" imgW="76129" imgH="99264" progId="Equation.3">
                    <p:embed/>
                  </p:oleObj>
                </mc:Choice>
                <mc:Fallback>
                  <p:oleObj name="公式" r:id="rId9" imgW="76129" imgH="99264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4" y="3622"/>
                          <a:ext cx="242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17" name="Object 48"/>
            <p:cNvGraphicFramePr>
              <a:graphicFrameLocks noChangeAspect="1"/>
            </p:cNvGraphicFramePr>
            <p:nvPr/>
          </p:nvGraphicFramePr>
          <p:xfrm>
            <a:off x="3984" y="2736"/>
            <a:ext cx="427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818" name="公式" r:id="rId11" imgW="190535" imgH="137019" progId="Equation.3">
                    <p:embed/>
                  </p:oleObj>
                </mc:Choice>
                <mc:Fallback>
                  <p:oleObj name="公式" r:id="rId11" imgW="190535" imgH="137019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2736"/>
                          <a:ext cx="427" cy="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18" name="Object 49"/>
            <p:cNvGraphicFramePr>
              <a:graphicFrameLocks noChangeAspect="1"/>
            </p:cNvGraphicFramePr>
            <p:nvPr/>
          </p:nvGraphicFramePr>
          <p:xfrm>
            <a:off x="4699" y="2745"/>
            <a:ext cx="301" cy="4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819" name="公式" r:id="rId13" imgW="91440" imgH="152290" progId="Equation.3">
                    <p:embed/>
                  </p:oleObj>
                </mc:Choice>
                <mc:Fallback>
                  <p:oleObj name="公式" r:id="rId13" imgW="91440" imgH="152290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9" y="2745"/>
                          <a:ext cx="301" cy="4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19" name="Object 50"/>
            <p:cNvGraphicFramePr>
              <a:graphicFrameLocks noChangeAspect="1"/>
            </p:cNvGraphicFramePr>
            <p:nvPr/>
          </p:nvGraphicFramePr>
          <p:xfrm>
            <a:off x="4514" y="1776"/>
            <a:ext cx="370" cy="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820" name="公式" r:id="rId15" imgW="99095" imgH="137019" progId="Equation.3">
                    <p:embed/>
                  </p:oleObj>
                </mc:Choice>
                <mc:Fallback>
                  <p:oleObj name="公式" r:id="rId15" imgW="99095" imgH="137019" progId="Equation.3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4" y="1776"/>
                          <a:ext cx="370" cy="4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20" name="Oval 52"/>
            <p:cNvSpPr>
              <a:spLocks noChangeArrowheads="1"/>
            </p:cNvSpPr>
            <p:nvPr/>
          </p:nvSpPr>
          <p:spPr bwMode="auto">
            <a:xfrm>
              <a:off x="3404" y="1822"/>
              <a:ext cx="2358" cy="2308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29721" name="Line 53"/>
            <p:cNvSpPr>
              <a:spLocks noChangeShapeType="1"/>
            </p:cNvSpPr>
            <p:nvPr/>
          </p:nvSpPr>
          <p:spPr bwMode="auto">
            <a:xfrm flipH="1" flipV="1">
              <a:off x="4514" y="1776"/>
              <a:ext cx="46" cy="1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9722" name="Object 54"/>
            <p:cNvGraphicFramePr>
              <a:graphicFrameLocks noChangeAspect="1"/>
            </p:cNvGraphicFramePr>
            <p:nvPr/>
          </p:nvGraphicFramePr>
          <p:xfrm>
            <a:off x="4315" y="3068"/>
            <a:ext cx="350" cy="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821" name="公式" r:id="rId17" imgW="114406" imgH="137019" progId="Equation.3">
                    <p:embed/>
                  </p:oleObj>
                </mc:Choice>
                <mc:Fallback>
                  <p:oleObj name="公式" r:id="rId17" imgW="114406" imgH="137019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5" y="3068"/>
                          <a:ext cx="350" cy="4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23" name="Freeform 55"/>
            <p:cNvSpPr>
              <a:spLocks/>
            </p:cNvSpPr>
            <p:nvPr/>
          </p:nvSpPr>
          <p:spPr bwMode="auto">
            <a:xfrm>
              <a:off x="3659" y="2091"/>
              <a:ext cx="1856" cy="1847"/>
            </a:xfrm>
            <a:custGeom>
              <a:avLst/>
              <a:gdLst>
                <a:gd name="T0" fmla="*/ 575 w 1928"/>
                <a:gd name="T1" fmla="*/ 1277 h 1920"/>
                <a:gd name="T2" fmla="*/ 1000 w 1928"/>
                <a:gd name="T3" fmla="*/ 1210 h 1920"/>
                <a:gd name="T4" fmla="*/ 1296 w 1928"/>
                <a:gd name="T5" fmla="*/ 722 h 1920"/>
                <a:gd name="T6" fmla="*/ 1132 w 1928"/>
                <a:gd name="T7" fmla="*/ 233 h 1920"/>
                <a:gd name="T8" fmla="*/ 476 w 1928"/>
                <a:gd name="T9" fmla="*/ 37 h 1920"/>
                <a:gd name="T10" fmla="*/ 50 w 1928"/>
                <a:gd name="T11" fmla="*/ 462 h 1920"/>
                <a:gd name="T12" fmla="*/ 181 w 1928"/>
                <a:gd name="T13" fmla="*/ 1049 h 1920"/>
                <a:gd name="T14" fmla="*/ 575 w 1928"/>
                <a:gd name="T15" fmla="*/ 1277 h 19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28" h="1920">
                  <a:moveTo>
                    <a:pt x="840" y="1880"/>
                  </a:moveTo>
                  <a:cubicBezTo>
                    <a:pt x="1040" y="1920"/>
                    <a:pt x="1288" y="1920"/>
                    <a:pt x="1464" y="1784"/>
                  </a:cubicBezTo>
                  <a:cubicBezTo>
                    <a:pt x="1640" y="1648"/>
                    <a:pt x="1864" y="1304"/>
                    <a:pt x="1896" y="1064"/>
                  </a:cubicBezTo>
                  <a:cubicBezTo>
                    <a:pt x="1928" y="824"/>
                    <a:pt x="1856" y="512"/>
                    <a:pt x="1656" y="344"/>
                  </a:cubicBezTo>
                  <a:cubicBezTo>
                    <a:pt x="1456" y="176"/>
                    <a:pt x="960" y="0"/>
                    <a:pt x="696" y="56"/>
                  </a:cubicBezTo>
                  <a:cubicBezTo>
                    <a:pt x="432" y="112"/>
                    <a:pt x="144" y="432"/>
                    <a:pt x="72" y="680"/>
                  </a:cubicBezTo>
                  <a:cubicBezTo>
                    <a:pt x="0" y="928"/>
                    <a:pt x="128" y="1344"/>
                    <a:pt x="264" y="1544"/>
                  </a:cubicBezTo>
                  <a:cubicBezTo>
                    <a:pt x="400" y="1744"/>
                    <a:pt x="640" y="1840"/>
                    <a:pt x="840" y="1880"/>
                  </a:cubicBezTo>
                  <a:close/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24" name="Oval 56"/>
            <p:cNvSpPr>
              <a:spLocks noChangeArrowheads="1"/>
            </p:cNvSpPr>
            <p:nvPr/>
          </p:nvSpPr>
          <p:spPr bwMode="auto">
            <a:xfrm>
              <a:off x="3913" y="2376"/>
              <a:ext cx="1294" cy="1200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29725" name="Object 57"/>
            <p:cNvGraphicFramePr>
              <a:graphicFrameLocks noChangeAspect="1"/>
            </p:cNvGraphicFramePr>
            <p:nvPr/>
          </p:nvGraphicFramePr>
          <p:xfrm>
            <a:off x="3456" y="3744"/>
            <a:ext cx="442" cy="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822" name="公式" r:id="rId19" imgW="167569" imgH="137019" progId="Equation.3">
                    <p:embed/>
                  </p:oleObj>
                </mc:Choice>
                <mc:Fallback>
                  <p:oleObj name="公式" r:id="rId19" imgW="167569" imgH="137019" progId="Equation.3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3744"/>
                          <a:ext cx="442" cy="3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26" name="Line 58"/>
            <p:cNvSpPr>
              <a:spLocks noChangeShapeType="1"/>
            </p:cNvSpPr>
            <p:nvPr/>
          </p:nvSpPr>
          <p:spPr bwMode="auto">
            <a:xfrm flipV="1">
              <a:off x="5623" y="3114"/>
              <a:ext cx="139" cy="27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27" name="Line 59"/>
            <p:cNvSpPr>
              <a:spLocks noChangeShapeType="1"/>
            </p:cNvSpPr>
            <p:nvPr/>
          </p:nvSpPr>
          <p:spPr bwMode="auto">
            <a:xfrm flipV="1">
              <a:off x="5161" y="3022"/>
              <a:ext cx="139" cy="27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28" name="Line 60"/>
            <p:cNvSpPr>
              <a:spLocks noChangeShapeType="1"/>
            </p:cNvSpPr>
            <p:nvPr/>
          </p:nvSpPr>
          <p:spPr bwMode="auto">
            <a:xfrm flipV="1">
              <a:off x="5300" y="3391"/>
              <a:ext cx="138" cy="27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9729" name="Object 61"/>
            <p:cNvGraphicFramePr>
              <a:graphicFrameLocks noChangeAspect="1"/>
            </p:cNvGraphicFramePr>
            <p:nvPr/>
          </p:nvGraphicFramePr>
          <p:xfrm>
            <a:off x="4976" y="1961"/>
            <a:ext cx="231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823" name="公式" r:id="rId21" imgW="53163" imgH="53450" progId="Equation.3">
                    <p:embed/>
                  </p:oleObj>
                </mc:Choice>
                <mc:Fallback>
                  <p:oleObj name="公式" r:id="rId21" imgW="53163" imgH="53450" progId="Equation.3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76" y="1961"/>
                          <a:ext cx="231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30" name="Oval 62"/>
            <p:cNvSpPr>
              <a:spLocks noChangeArrowheads="1"/>
            </p:cNvSpPr>
            <p:nvPr/>
          </p:nvSpPr>
          <p:spPr bwMode="auto">
            <a:xfrm>
              <a:off x="4032" y="1872"/>
              <a:ext cx="66" cy="66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29731" name="Object 63"/>
            <p:cNvGraphicFramePr>
              <a:graphicFrameLocks noChangeAspect="1"/>
            </p:cNvGraphicFramePr>
            <p:nvPr/>
          </p:nvGraphicFramePr>
          <p:xfrm>
            <a:off x="3744" y="1584"/>
            <a:ext cx="231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824" name="公式" r:id="rId23" imgW="53163" imgH="129383" progId="Equation.3">
                    <p:embed/>
                  </p:oleObj>
                </mc:Choice>
                <mc:Fallback>
                  <p:oleObj name="公式" r:id="rId23" imgW="53163" imgH="129383" progId="Equation.3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1584"/>
                          <a:ext cx="231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32" name="Object 80"/>
            <p:cNvGraphicFramePr>
              <a:graphicFrameLocks noChangeAspect="1"/>
            </p:cNvGraphicFramePr>
            <p:nvPr/>
          </p:nvGraphicFramePr>
          <p:xfrm>
            <a:off x="3888" y="2352"/>
            <a:ext cx="231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825" name="公式" r:id="rId25" imgW="53163" imgH="129383" progId="Equation.3">
                    <p:embed/>
                  </p:oleObj>
                </mc:Choice>
                <mc:Fallback>
                  <p:oleObj name="公式" r:id="rId25" imgW="53163" imgH="129383" progId="Equation.3">
                    <p:embed/>
                    <p:pic>
                      <p:nvPicPr>
                        <p:cNvPr id="0" name="Object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352"/>
                          <a:ext cx="231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33" name="Oval 81"/>
            <p:cNvSpPr>
              <a:spLocks noChangeArrowheads="1"/>
            </p:cNvSpPr>
            <p:nvPr/>
          </p:nvSpPr>
          <p:spPr bwMode="auto">
            <a:xfrm>
              <a:off x="4224" y="2400"/>
              <a:ext cx="66" cy="66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</p:grpSp>
      <p:sp>
        <p:nvSpPr>
          <p:cNvPr id="166995" name="Text Box 83"/>
          <p:cNvSpPr txBox="1">
            <a:spLocks noChangeArrowheads="1"/>
          </p:cNvSpPr>
          <p:nvPr/>
        </p:nvSpPr>
        <p:spPr bwMode="auto">
          <a:xfrm>
            <a:off x="-49213" y="4800600"/>
            <a:ext cx="1552576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对于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C‘</a:t>
            </a:r>
            <a:r>
              <a:rPr lang="en-US" altLang="zh-CN" sz="2800" b="1" baseline="-25000">
                <a:latin typeface="Book Antiqua" panose="02040602050305030304" pitchFamily="18" charset="0"/>
                <a:ea typeface="楷体_GB2312" pitchFamily="49" charset="-122"/>
              </a:rPr>
              <a:t>R2</a:t>
            </a:r>
            <a:endParaRPr lang="en-US" altLang="zh-CN" sz="2800" b="1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166996" name="Object 84"/>
          <p:cNvGraphicFramePr>
            <a:graphicFrameLocks noChangeAspect="1"/>
          </p:cNvGraphicFramePr>
          <p:nvPr/>
        </p:nvGraphicFramePr>
        <p:xfrm>
          <a:off x="304800" y="5410200"/>
          <a:ext cx="347027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26" name="公式" r:id="rId27" imgW="1333323" imgH="152290" progId="Equation.3">
                  <p:embed/>
                </p:oleObj>
              </mc:Choice>
              <mc:Fallback>
                <p:oleObj name="公式" r:id="rId27" imgW="1333323" imgH="152290" progId="Equation.3">
                  <p:embed/>
                  <p:pic>
                    <p:nvPicPr>
                      <p:cNvPr id="0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410200"/>
                        <a:ext cx="3470275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97" name="Object 85"/>
          <p:cNvGraphicFramePr>
            <a:graphicFrameLocks noChangeAspect="1"/>
          </p:cNvGraphicFramePr>
          <p:nvPr/>
        </p:nvGraphicFramePr>
        <p:xfrm>
          <a:off x="1066800" y="6100763"/>
          <a:ext cx="2376488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27" name="公式" r:id="rId29" imgW="891434" imgH="175197" progId="Equation.3">
                  <p:embed/>
                </p:oleObj>
              </mc:Choice>
              <mc:Fallback>
                <p:oleObj name="公式" r:id="rId29" imgW="891434" imgH="175197" progId="Equation.3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6100763"/>
                        <a:ext cx="2376488" cy="757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98" name="Text Box 86"/>
          <p:cNvSpPr txBox="1">
            <a:spLocks noChangeArrowheads="1"/>
          </p:cNvSpPr>
          <p:nvPr/>
        </p:nvSpPr>
        <p:spPr bwMode="auto">
          <a:xfrm>
            <a:off x="228600" y="60960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而</a:t>
            </a:r>
          </a:p>
        </p:txBody>
      </p:sp>
    </p:spTree>
  </p:cSld>
  <p:clrMapOvr>
    <a:masterClrMapping/>
  </p:clrMapOvr>
  <p:transition>
    <p:rand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Line 2"/>
          <p:cNvSpPr>
            <a:spLocks noChangeShapeType="1"/>
          </p:cNvSpPr>
          <p:nvPr/>
        </p:nvSpPr>
        <p:spPr bwMode="auto">
          <a:xfrm flipH="1">
            <a:off x="76200" y="1524000"/>
            <a:ext cx="9067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7943" name="Line 7"/>
          <p:cNvSpPr>
            <a:spLocks noChangeShapeType="1"/>
          </p:cNvSpPr>
          <p:nvPr/>
        </p:nvSpPr>
        <p:spPr bwMode="auto">
          <a:xfrm flipH="1" flipV="1">
            <a:off x="5334000" y="1524000"/>
            <a:ext cx="4763" cy="5334000"/>
          </a:xfrm>
          <a:prstGeom prst="line">
            <a:avLst/>
          </a:prstGeom>
          <a:noFill/>
          <a:ln w="12700" cap="rnd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67944" name="Group 8"/>
          <p:cNvGrpSpPr>
            <a:grpSpLocks/>
          </p:cNvGrpSpPr>
          <p:nvPr/>
        </p:nvGrpSpPr>
        <p:grpSpPr bwMode="auto">
          <a:xfrm>
            <a:off x="5411788" y="2514600"/>
            <a:ext cx="3889375" cy="4114800"/>
            <a:chOff x="3358" y="1584"/>
            <a:chExt cx="2450" cy="2592"/>
          </a:xfrm>
        </p:grpSpPr>
        <p:sp>
          <p:nvSpPr>
            <p:cNvPr id="30730" name="Oval 9"/>
            <p:cNvSpPr>
              <a:spLocks noChangeArrowheads="1"/>
            </p:cNvSpPr>
            <p:nvPr/>
          </p:nvSpPr>
          <p:spPr bwMode="auto">
            <a:xfrm>
              <a:off x="3358" y="1776"/>
              <a:ext cx="2450" cy="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30731" name="Oval 10"/>
            <p:cNvSpPr>
              <a:spLocks noChangeArrowheads="1"/>
            </p:cNvSpPr>
            <p:nvPr/>
          </p:nvSpPr>
          <p:spPr bwMode="auto">
            <a:xfrm>
              <a:off x="4005" y="2468"/>
              <a:ext cx="1110" cy="101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30732" name="Oval 11"/>
            <p:cNvSpPr>
              <a:spLocks noChangeArrowheads="1"/>
            </p:cNvSpPr>
            <p:nvPr/>
          </p:nvSpPr>
          <p:spPr bwMode="auto">
            <a:xfrm>
              <a:off x="4501" y="2932"/>
              <a:ext cx="164" cy="8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30733" name="Line 12"/>
            <p:cNvSpPr>
              <a:spLocks noChangeShapeType="1"/>
            </p:cNvSpPr>
            <p:nvPr/>
          </p:nvSpPr>
          <p:spPr bwMode="auto">
            <a:xfrm flipV="1">
              <a:off x="4583" y="2220"/>
              <a:ext cx="654" cy="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34" name="Line 13"/>
            <p:cNvSpPr>
              <a:spLocks noChangeShapeType="1"/>
            </p:cNvSpPr>
            <p:nvPr/>
          </p:nvSpPr>
          <p:spPr bwMode="auto">
            <a:xfrm>
              <a:off x="4583" y="3020"/>
              <a:ext cx="208" cy="41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35" name="Oval 14"/>
            <p:cNvSpPr>
              <a:spLocks noChangeArrowheads="1"/>
            </p:cNvSpPr>
            <p:nvPr/>
          </p:nvSpPr>
          <p:spPr bwMode="auto">
            <a:xfrm>
              <a:off x="5212" y="2176"/>
              <a:ext cx="66" cy="66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30736" name="Object 15"/>
            <p:cNvGraphicFramePr>
              <a:graphicFrameLocks noChangeAspect="1"/>
            </p:cNvGraphicFramePr>
            <p:nvPr/>
          </p:nvGraphicFramePr>
          <p:xfrm>
            <a:off x="4514" y="3622"/>
            <a:ext cx="242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806" name="公式" r:id="rId3" imgW="76129" imgH="99264" progId="Equation.3">
                    <p:embed/>
                  </p:oleObj>
                </mc:Choice>
                <mc:Fallback>
                  <p:oleObj name="公式" r:id="rId3" imgW="76129" imgH="99264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4" y="3622"/>
                          <a:ext cx="242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37" name="Object 16"/>
            <p:cNvGraphicFramePr>
              <a:graphicFrameLocks noChangeAspect="1"/>
            </p:cNvGraphicFramePr>
            <p:nvPr/>
          </p:nvGraphicFramePr>
          <p:xfrm>
            <a:off x="3984" y="2736"/>
            <a:ext cx="427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807" name="公式" r:id="rId5" imgW="190535" imgH="137019" progId="Equation.3">
                    <p:embed/>
                  </p:oleObj>
                </mc:Choice>
                <mc:Fallback>
                  <p:oleObj name="公式" r:id="rId5" imgW="190535" imgH="137019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2736"/>
                          <a:ext cx="427" cy="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38" name="Object 17"/>
            <p:cNvGraphicFramePr>
              <a:graphicFrameLocks noChangeAspect="1"/>
            </p:cNvGraphicFramePr>
            <p:nvPr/>
          </p:nvGraphicFramePr>
          <p:xfrm>
            <a:off x="4699" y="2745"/>
            <a:ext cx="301" cy="4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808" name="公式" r:id="rId7" imgW="91440" imgH="152290" progId="Equation.3">
                    <p:embed/>
                  </p:oleObj>
                </mc:Choice>
                <mc:Fallback>
                  <p:oleObj name="公式" r:id="rId7" imgW="91440" imgH="15229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9" y="2745"/>
                          <a:ext cx="301" cy="4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39" name="Object 18"/>
            <p:cNvGraphicFramePr>
              <a:graphicFrameLocks noChangeAspect="1"/>
            </p:cNvGraphicFramePr>
            <p:nvPr/>
          </p:nvGraphicFramePr>
          <p:xfrm>
            <a:off x="4514" y="1776"/>
            <a:ext cx="370" cy="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809" name="公式" r:id="rId9" imgW="99095" imgH="137019" progId="Equation.3">
                    <p:embed/>
                  </p:oleObj>
                </mc:Choice>
                <mc:Fallback>
                  <p:oleObj name="公式" r:id="rId9" imgW="99095" imgH="137019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4" y="1776"/>
                          <a:ext cx="370" cy="4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40" name="Oval 19"/>
            <p:cNvSpPr>
              <a:spLocks noChangeArrowheads="1"/>
            </p:cNvSpPr>
            <p:nvPr/>
          </p:nvSpPr>
          <p:spPr bwMode="auto">
            <a:xfrm>
              <a:off x="3404" y="1822"/>
              <a:ext cx="2358" cy="2308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30741" name="Line 20"/>
            <p:cNvSpPr>
              <a:spLocks noChangeShapeType="1"/>
            </p:cNvSpPr>
            <p:nvPr/>
          </p:nvSpPr>
          <p:spPr bwMode="auto">
            <a:xfrm flipH="1" flipV="1">
              <a:off x="4514" y="1776"/>
              <a:ext cx="46" cy="1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0742" name="Object 21"/>
            <p:cNvGraphicFramePr>
              <a:graphicFrameLocks noChangeAspect="1"/>
            </p:cNvGraphicFramePr>
            <p:nvPr/>
          </p:nvGraphicFramePr>
          <p:xfrm>
            <a:off x="4315" y="3068"/>
            <a:ext cx="350" cy="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810" name="公式" r:id="rId11" imgW="114406" imgH="137019" progId="Equation.3">
                    <p:embed/>
                  </p:oleObj>
                </mc:Choice>
                <mc:Fallback>
                  <p:oleObj name="公式" r:id="rId11" imgW="114406" imgH="137019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5" y="3068"/>
                          <a:ext cx="350" cy="4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43" name="Freeform 22"/>
            <p:cNvSpPr>
              <a:spLocks/>
            </p:cNvSpPr>
            <p:nvPr/>
          </p:nvSpPr>
          <p:spPr bwMode="auto">
            <a:xfrm>
              <a:off x="3659" y="2091"/>
              <a:ext cx="1856" cy="1847"/>
            </a:xfrm>
            <a:custGeom>
              <a:avLst/>
              <a:gdLst>
                <a:gd name="T0" fmla="*/ 575 w 1928"/>
                <a:gd name="T1" fmla="*/ 1277 h 1920"/>
                <a:gd name="T2" fmla="*/ 1000 w 1928"/>
                <a:gd name="T3" fmla="*/ 1210 h 1920"/>
                <a:gd name="T4" fmla="*/ 1296 w 1928"/>
                <a:gd name="T5" fmla="*/ 722 h 1920"/>
                <a:gd name="T6" fmla="*/ 1132 w 1928"/>
                <a:gd name="T7" fmla="*/ 233 h 1920"/>
                <a:gd name="T8" fmla="*/ 476 w 1928"/>
                <a:gd name="T9" fmla="*/ 37 h 1920"/>
                <a:gd name="T10" fmla="*/ 50 w 1928"/>
                <a:gd name="T11" fmla="*/ 462 h 1920"/>
                <a:gd name="T12" fmla="*/ 181 w 1928"/>
                <a:gd name="T13" fmla="*/ 1049 h 1920"/>
                <a:gd name="T14" fmla="*/ 575 w 1928"/>
                <a:gd name="T15" fmla="*/ 1277 h 19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28" h="1920">
                  <a:moveTo>
                    <a:pt x="840" y="1880"/>
                  </a:moveTo>
                  <a:cubicBezTo>
                    <a:pt x="1040" y="1920"/>
                    <a:pt x="1288" y="1920"/>
                    <a:pt x="1464" y="1784"/>
                  </a:cubicBezTo>
                  <a:cubicBezTo>
                    <a:pt x="1640" y="1648"/>
                    <a:pt x="1864" y="1304"/>
                    <a:pt x="1896" y="1064"/>
                  </a:cubicBezTo>
                  <a:cubicBezTo>
                    <a:pt x="1928" y="824"/>
                    <a:pt x="1856" y="512"/>
                    <a:pt x="1656" y="344"/>
                  </a:cubicBezTo>
                  <a:cubicBezTo>
                    <a:pt x="1456" y="176"/>
                    <a:pt x="960" y="0"/>
                    <a:pt x="696" y="56"/>
                  </a:cubicBezTo>
                  <a:cubicBezTo>
                    <a:pt x="432" y="112"/>
                    <a:pt x="144" y="432"/>
                    <a:pt x="72" y="680"/>
                  </a:cubicBezTo>
                  <a:cubicBezTo>
                    <a:pt x="0" y="928"/>
                    <a:pt x="128" y="1344"/>
                    <a:pt x="264" y="1544"/>
                  </a:cubicBezTo>
                  <a:cubicBezTo>
                    <a:pt x="400" y="1744"/>
                    <a:pt x="640" y="1840"/>
                    <a:pt x="840" y="1880"/>
                  </a:cubicBezTo>
                  <a:close/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44" name="Oval 23"/>
            <p:cNvSpPr>
              <a:spLocks noChangeArrowheads="1"/>
            </p:cNvSpPr>
            <p:nvPr/>
          </p:nvSpPr>
          <p:spPr bwMode="auto">
            <a:xfrm>
              <a:off x="3913" y="2376"/>
              <a:ext cx="1294" cy="1200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30745" name="Object 24"/>
            <p:cNvGraphicFramePr>
              <a:graphicFrameLocks noChangeAspect="1"/>
            </p:cNvGraphicFramePr>
            <p:nvPr/>
          </p:nvGraphicFramePr>
          <p:xfrm>
            <a:off x="3456" y="3744"/>
            <a:ext cx="442" cy="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811" name="公式" r:id="rId13" imgW="167569" imgH="137019" progId="Equation.3">
                    <p:embed/>
                  </p:oleObj>
                </mc:Choice>
                <mc:Fallback>
                  <p:oleObj name="公式" r:id="rId13" imgW="167569" imgH="137019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3744"/>
                          <a:ext cx="442" cy="3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46" name="Line 25"/>
            <p:cNvSpPr>
              <a:spLocks noChangeShapeType="1"/>
            </p:cNvSpPr>
            <p:nvPr/>
          </p:nvSpPr>
          <p:spPr bwMode="auto">
            <a:xfrm flipV="1">
              <a:off x="5623" y="3114"/>
              <a:ext cx="139" cy="27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47" name="Line 26"/>
            <p:cNvSpPr>
              <a:spLocks noChangeShapeType="1"/>
            </p:cNvSpPr>
            <p:nvPr/>
          </p:nvSpPr>
          <p:spPr bwMode="auto">
            <a:xfrm flipV="1">
              <a:off x="5161" y="3022"/>
              <a:ext cx="139" cy="27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48" name="Line 27"/>
            <p:cNvSpPr>
              <a:spLocks noChangeShapeType="1"/>
            </p:cNvSpPr>
            <p:nvPr/>
          </p:nvSpPr>
          <p:spPr bwMode="auto">
            <a:xfrm flipV="1">
              <a:off x="5300" y="3391"/>
              <a:ext cx="138" cy="27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0749" name="Object 28"/>
            <p:cNvGraphicFramePr>
              <a:graphicFrameLocks noChangeAspect="1"/>
            </p:cNvGraphicFramePr>
            <p:nvPr/>
          </p:nvGraphicFramePr>
          <p:xfrm>
            <a:off x="4976" y="1961"/>
            <a:ext cx="231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812" name="公式" r:id="rId15" imgW="53163" imgH="53450" progId="Equation.3">
                    <p:embed/>
                  </p:oleObj>
                </mc:Choice>
                <mc:Fallback>
                  <p:oleObj name="公式" r:id="rId15" imgW="53163" imgH="5345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76" y="1961"/>
                          <a:ext cx="231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50" name="Oval 29"/>
            <p:cNvSpPr>
              <a:spLocks noChangeArrowheads="1"/>
            </p:cNvSpPr>
            <p:nvPr/>
          </p:nvSpPr>
          <p:spPr bwMode="auto">
            <a:xfrm>
              <a:off x="4032" y="1872"/>
              <a:ext cx="66" cy="66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30751" name="Object 30"/>
            <p:cNvGraphicFramePr>
              <a:graphicFrameLocks noChangeAspect="1"/>
            </p:cNvGraphicFramePr>
            <p:nvPr/>
          </p:nvGraphicFramePr>
          <p:xfrm>
            <a:off x="3744" y="1584"/>
            <a:ext cx="231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813" name="公式" r:id="rId17" imgW="53163" imgH="129383" progId="Equation.3">
                    <p:embed/>
                  </p:oleObj>
                </mc:Choice>
                <mc:Fallback>
                  <p:oleObj name="公式" r:id="rId17" imgW="53163" imgH="129383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1584"/>
                          <a:ext cx="231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52" name="Object 31"/>
            <p:cNvGraphicFramePr>
              <a:graphicFrameLocks noChangeAspect="1"/>
            </p:cNvGraphicFramePr>
            <p:nvPr/>
          </p:nvGraphicFramePr>
          <p:xfrm>
            <a:off x="3888" y="2352"/>
            <a:ext cx="231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814" name="公式" r:id="rId19" imgW="53163" imgH="129383" progId="Equation.3">
                    <p:embed/>
                  </p:oleObj>
                </mc:Choice>
                <mc:Fallback>
                  <p:oleObj name="公式" r:id="rId19" imgW="53163" imgH="129383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352"/>
                          <a:ext cx="231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53" name="Oval 32"/>
            <p:cNvSpPr>
              <a:spLocks noChangeArrowheads="1"/>
            </p:cNvSpPr>
            <p:nvPr/>
          </p:nvSpPr>
          <p:spPr bwMode="auto">
            <a:xfrm>
              <a:off x="4224" y="2400"/>
              <a:ext cx="66" cy="66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</p:grpSp>
      <p:graphicFrame>
        <p:nvGraphicFramePr>
          <p:cNvPr id="167973" name="Object 37"/>
          <p:cNvGraphicFramePr>
            <a:graphicFrameLocks noChangeAspect="1"/>
          </p:cNvGraphicFramePr>
          <p:nvPr/>
        </p:nvGraphicFramePr>
        <p:xfrm>
          <a:off x="0" y="0"/>
          <a:ext cx="88392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815" name="公式" r:id="rId21" imgW="2613483" imgH="358030" progId="Equation.3">
                  <p:embed/>
                </p:oleObj>
              </mc:Choice>
              <mc:Fallback>
                <p:oleObj name="公式" r:id="rId21" imgW="2613483" imgH="35803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8392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74" name="Object 38"/>
          <p:cNvGraphicFramePr>
            <a:graphicFrameLocks noChangeAspect="1"/>
          </p:cNvGraphicFramePr>
          <p:nvPr/>
        </p:nvGraphicFramePr>
        <p:xfrm>
          <a:off x="0" y="1600200"/>
          <a:ext cx="3384550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816" name="公式" r:id="rId23" imgW="1386911" imgH="358030" progId="Equation.3">
                  <p:embed/>
                </p:oleObj>
              </mc:Choice>
              <mc:Fallback>
                <p:oleObj name="公式" r:id="rId23" imgW="1386911" imgH="35803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600200"/>
                        <a:ext cx="3384550" cy="107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75" name="Object 39"/>
          <p:cNvGraphicFramePr>
            <a:graphicFrameLocks noChangeAspect="1"/>
          </p:cNvGraphicFramePr>
          <p:nvPr/>
        </p:nvGraphicFramePr>
        <p:xfrm>
          <a:off x="304800" y="2819400"/>
          <a:ext cx="4237038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817" name="公式" r:id="rId25" imgW="1752671" imgH="358030" progId="Equation.3">
                  <p:embed/>
                </p:oleObj>
              </mc:Choice>
              <mc:Fallback>
                <p:oleObj name="公式" r:id="rId25" imgW="1752671" imgH="35803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819400"/>
                        <a:ext cx="4237038" cy="107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76" name="Object 40"/>
          <p:cNvGraphicFramePr>
            <a:graphicFrameLocks noChangeAspect="1"/>
          </p:cNvGraphicFramePr>
          <p:nvPr/>
        </p:nvGraphicFramePr>
        <p:xfrm>
          <a:off x="228600" y="3886200"/>
          <a:ext cx="5002213" cy="139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818" name="公式" r:id="rId27" imgW="2286000" imgH="480201" progId="Equation.3">
                  <p:embed/>
                </p:oleObj>
              </mc:Choice>
              <mc:Fallback>
                <p:oleObj name="公式" r:id="rId27" imgW="2286000" imgH="480201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886200"/>
                        <a:ext cx="5002213" cy="1395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77" name="Object 41"/>
          <p:cNvGraphicFramePr>
            <a:graphicFrameLocks noChangeAspect="1"/>
          </p:cNvGraphicFramePr>
          <p:nvPr/>
        </p:nvGraphicFramePr>
        <p:xfrm>
          <a:off x="228600" y="5334000"/>
          <a:ext cx="31242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819" name="公式" r:id="rId29" imgW="1241883" imgH="434387" progId="Equation.3">
                  <p:embed/>
                </p:oleObj>
              </mc:Choice>
              <mc:Fallback>
                <p:oleObj name="公式" r:id="rId29" imgW="1241883" imgH="434387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334000"/>
                        <a:ext cx="31242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134" name="Object 198"/>
          <p:cNvGraphicFramePr>
            <a:graphicFrameLocks noChangeAspect="1"/>
          </p:cNvGraphicFramePr>
          <p:nvPr/>
        </p:nvGraphicFramePr>
        <p:xfrm>
          <a:off x="0" y="1524000"/>
          <a:ext cx="52578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63" name="公式" r:id="rId3" imgW="2095465" imgH="205740" progId="Equation.3">
                  <p:embed/>
                </p:oleObj>
              </mc:Choice>
              <mc:Fallback>
                <p:oleObj name="公式" r:id="rId3" imgW="2095465" imgH="205740" progId="Equation.3">
                  <p:embed/>
                  <p:pic>
                    <p:nvPicPr>
                      <p:cNvPr id="0" name="Object 1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524000"/>
                        <a:ext cx="52578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36" name="Object 2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8649113"/>
              </p:ext>
            </p:extLst>
          </p:nvPr>
        </p:nvGraphicFramePr>
        <p:xfrm>
          <a:off x="5292049" y="1252538"/>
          <a:ext cx="1468438" cy="144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64" name="公式" r:id="rId5" imgW="518018" imgH="403844" progId="Equation.3">
                  <p:embed/>
                </p:oleObj>
              </mc:Choice>
              <mc:Fallback>
                <p:oleObj name="公式" r:id="rId5" imgW="518018" imgH="403844" progId="Equation.3">
                  <p:embed/>
                  <p:pic>
                    <p:nvPicPr>
                      <p:cNvPr id="0" name="Object 2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49" y="1252538"/>
                        <a:ext cx="1468438" cy="144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37" name="Object 2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422844"/>
              </p:ext>
            </p:extLst>
          </p:nvPr>
        </p:nvGraphicFramePr>
        <p:xfrm>
          <a:off x="7092280" y="1729582"/>
          <a:ext cx="6858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65" name="公式" r:id="rId7" imgW="167569" imgH="61086" progId="Equation.3">
                  <p:embed/>
                </p:oleObj>
              </mc:Choice>
              <mc:Fallback>
                <p:oleObj name="公式" r:id="rId7" imgW="167569" imgH="61086" progId="Equation.3">
                  <p:embed/>
                  <p:pic>
                    <p:nvPicPr>
                      <p:cNvPr id="0" name="Object 2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280" y="1729582"/>
                        <a:ext cx="6858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38" name="Rectangle 202"/>
          <p:cNvSpPr>
            <a:spLocks noChangeArrowheads="1"/>
          </p:cNvSpPr>
          <p:nvPr/>
        </p:nvSpPr>
        <p:spPr bwMode="auto">
          <a:xfrm>
            <a:off x="152400" y="0"/>
            <a:ext cx="4953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柯西收敛判据：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Book Antiqua" panose="02040602050305030304" pitchFamily="18" charset="0"/>
              </a:rPr>
              <a:t>(</a:t>
            </a:r>
            <a:r>
              <a:rPr lang="zh-CN" altLang="en-US" sz="2800" b="1" dirty="0">
                <a:latin typeface="Book Antiqua" panose="02040602050305030304" pitchFamily="18" charset="0"/>
              </a:rPr>
              <a:t>级数收敛必要条件</a:t>
            </a:r>
            <a:r>
              <a:rPr lang="en-US" altLang="zh-CN" sz="2800" b="1" dirty="0"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40139" name="Rectangle 203"/>
          <p:cNvSpPr>
            <a:spLocks noChangeArrowheads="1"/>
          </p:cNvSpPr>
          <p:nvPr/>
        </p:nvSpPr>
        <p:spPr bwMode="auto">
          <a:xfrm>
            <a:off x="0" y="1066800"/>
            <a:ext cx="533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对于任意 </a:t>
            </a:r>
            <a:r>
              <a:rPr lang="zh-CN" altLang="en-US" sz="2800" b="1" dirty="0">
                <a:latin typeface="Book Antiqua" panose="02040602050305030304" pitchFamily="18" charset="0"/>
                <a:sym typeface="Symbol" panose="05050102010706020507" pitchFamily="18" charset="2"/>
              </a:rPr>
              <a:t></a:t>
            </a:r>
            <a:r>
              <a:rPr lang="en-US" altLang="zh-CN" sz="2800" b="1" dirty="0">
                <a:latin typeface="Book Antiqua" panose="02040602050305030304" pitchFamily="18" charset="0"/>
                <a:sym typeface="Symbol" panose="05050102010706020507" pitchFamily="18" charset="2"/>
              </a:rPr>
              <a:t>&gt;0,</a:t>
            </a:r>
            <a:r>
              <a:rPr lang="zh-CN" altLang="en-US" sz="2800" b="1" dirty="0">
                <a:latin typeface="Book Antiqua" panose="02040602050305030304" pitchFamily="18" charset="0"/>
                <a:sym typeface="Symbol" panose="05050102010706020507" pitchFamily="18" charset="2"/>
              </a:rPr>
              <a:t>有</a:t>
            </a:r>
            <a:r>
              <a:rPr lang="en-US" altLang="zh-CN" sz="2800" b="1" dirty="0">
                <a:latin typeface="Book Antiqua" panose="02040602050305030304" pitchFamily="18" charset="0"/>
                <a:sym typeface="Symbol" panose="05050102010706020507" pitchFamily="18" charset="2"/>
              </a:rPr>
              <a:t>N</a:t>
            </a:r>
            <a:r>
              <a:rPr lang="zh-CN" altLang="en-US" sz="2800" b="1" dirty="0">
                <a:latin typeface="Book Antiqua" panose="02040602050305030304" pitchFamily="18" charset="0"/>
                <a:sym typeface="Symbol" panose="05050102010706020507" pitchFamily="18" charset="2"/>
              </a:rPr>
              <a:t>，使得</a:t>
            </a:r>
            <a:r>
              <a:rPr lang="en-US" altLang="zh-CN" sz="2800" b="1" dirty="0">
                <a:latin typeface="Book Antiqua" panose="02040602050305030304" pitchFamily="18" charset="0"/>
                <a:sym typeface="Symbol" panose="05050102010706020507" pitchFamily="18" charset="2"/>
              </a:rPr>
              <a:t>n&gt;N</a:t>
            </a:r>
            <a:r>
              <a:rPr lang="zh-CN" altLang="en-US" sz="2800" b="1" dirty="0">
                <a:latin typeface="Book Antiqua" panose="02040602050305030304" pitchFamily="18" charset="0"/>
                <a:sym typeface="Symbol" panose="05050102010706020507" pitchFamily="18" charset="2"/>
              </a:rPr>
              <a:t>时</a:t>
            </a:r>
            <a:endParaRPr lang="zh-CN" altLang="en-US" sz="2800" b="1" dirty="0">
              <a:latin typeface="Book Antiqua" panose="02040602050305030304" pitchFamily="18" charset="0"/>
            </a:endParaRPr>
          </a:p>
        </p:txBody>
      </p:sp>
      <p:sp>
        <p:nvSpPr>
          <p:cNvPr id="40140" name="Rectangle 204"/>
          <p:cNvSpPr>
            <a:spLocks noChangeArrowheads="1"/>
          </p:cNvSpPr>
          <p:nvPr/>
        </p:nvSpPr>
        <p:spPr bwMode="auto">
          <a:xfrm>
            <a:off x="0" y="2463377"/>
            <a:ext cx="2895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Book Antiqua" panose="02040602050305030304" pitchFamily="18" charset="0"/>
              </a:rPr>
              <a:t>p </a:t>
            </a:r>
            <a:r>
              <a:rPr lang="zh-CN" altLang="zh-CN" sz="2800" b="1" dirty="0">
                <a:latin typeface="Book Antiqua" panose="02040602050305030304" pitchFamily="18" charset="0"/>
              </a:rPr>
              <a:t>为任意正整数</a:t>
            </a:r>
            <a:endParaRPr lang="zh-CN" altLang="en-US" sz="2800" b="1" dirty="0">
              <a:latin typeface="Book Antiqua" panose="02040602050305030304" pitchFamily="18" charset="0"/>
            </a:endParaRPr>
          </a:p>
        </p:txBody>
      </p:sp>
      <p:sp>
        <p:nvSpPr>
          <p:cNvPr id="40142" name="Rectangle 206"/>
          <p:cNvSpPr>
            <a:spLocks noChangeArrowheads="1"/>
          </p:cNvSpPr>
          <p:nvPr/>
        </p:nvSpPr>
        <p:spPr bwMode="auto">
          <a:xfrm>
            <a:off x="38100" y="3250752"/>
            <a:ext cx="5181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绝对收敛：（复数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→正实数</a:t>
            </a:r>
            <a:r>
              <a:rPr lang="zh-CN" altLang="en-US" sz="2800" b="1" dirty="0">
                <a:latin typeface="Book Antiqua" panose="02040602050305030304" pitchFamily="18" charset="0"/>
              </a:rPr>
              <a:t>）</a:t>
            </a:r>
          </a:p>
        </p:txBody>
      </p:sp>
      <p:graphicFrame>
        <p:nvGraphicFramePr>
          <p:cNvPr id="40143" name="Object 2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453064"/>
              </p:ext>
            </p:extLst>
          </p:nvPr>
        </p:nvGraphicFramePr>
        <p:xfrm>
          <a:off x="4569619" y="2819400"/>
          <a:ext cx="1376362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66" name="公式" r:id="rId9" imgW="480166" imgH="358030" progId="Equation.3">
                  <p:embed/>
                </p:oleObj>
              </mc:Choice>
              <mc:Fallback>
                <p:oleObj name="公式" r:id="rId9" imgW="480166" imgH="358030" progId="Equation.3">
                  <p:embed/>
                  <p:pic>
                    <p:nvPicPr>
                      <p:cNvPr id="0" name="Object 2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9619" y="2819400"/>
                        <a:ext cx="1376362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44" name="Object 2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863060"/>
              </p:ext>
            </p:extLst>
          </p:nvPr>
        </p:nvGraphicFramePr>
        <p:xfrm>
          <a:off x="5925199" y="2776538"/>
          <a:ext cx="1998663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67" name="公式" r:id="rId11" imgW="739175" imgH="358030" progId="Equation.3">
                  <p:embed/>
                </p:oleObj>
              </mc:Choice>
              <mc:Fallback>
                <p:oleObj name="公式" r:id="rId11" imgW="739175" imgH="358030" progId="Equation.3">
                  <p:embed/>
                  <p:pic>
                    <p:nvPicPr>
                      <p:cNvPr id="0" name="Object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5199" y="2776538"/>
                        <a:ext cx="1998663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45" name="Rectangle 209"/>
          <p:cNvSpPr>
            <a:spLocks noChangeArrowheads="1"/>
          </p:cNvSpPr>
          <p:nvPr/>
        </p:nvSpPr>
        <p:spPr bwMode="auto">
          <a:xfrm>
            <a:off x="7984980" y="3189560"/>
            <a:ext cx="990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收敛</a:t>
            </a:r>
          </a:p>
        </p:txBody>
      </p:sp>
      <p:sp>
        <p:nvSpPr>
          <p:cNvPr id="22" name="椭圆 21"/>
          <p:cNvSpPr/>
          <p:nvPr/>
        </p:nvSpPr>
        <p:spPr bwMode="auto">
          <a:xfrm>
            <a:off x="-180528" y="3189560"/>
            <a:ext cx="2160240" cy="609199"/>
          </a:xfrm>
          <a:prstGeom prst="ellipse">
            <a:avLst/>
          </a:prstGeom>
          <a:noFill/>
          <a:ln w="38100" cap="flat" cmpd="sng" algn="ctr">
            <a:solidFill>
              <a:srgbClr val="FFFF66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Rectangle 206"/>
          <p:cNvSpPr>
            <a:spLocks noChangeArrowheads="1"/>
          </p:cNvSpPr>
          <p:nvPr/>
        </p:nvSpPr>
        <p:spPr bwMode="auto">
          <a:xfrm>
            <a:off x="0" y="4117639"/>
            <a:ext cx="7524328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绝对收敛级数：可以任意交换顺序！！！</a:t>
            </a:r>
          </a:p>
        </p:txBody>
      </p:sp>
      <p:sp>
        <p:nvSpPr>
          <p:cNvPr id="24" name="Rectangle 206"/>
          <p:cNvSpPr>
            <a:spLocks noChangeArrowheads="1"/>
          </p:cNvSpPr>
          <p:nvPr/>
        </p:nvSpPr>
        <p:spPr bwMode="auto">
          <a:xfrm>
            <a:off x="61764" y="4878544"/>
            <a:ext cx="5925199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可加</a:t>
            </a:r>
            <a:r>
              <a:rPr lang="en-US" altLang="zh-CN" sz="2800" b="1" dirty="0">
                <a:latin typeface="Book Antiqua" panose="02040602050305030304" pitchFamily="18" charset="0"/>
              </a:rPr>
              <a:t>&amp;</a:t>
            </a:r>
            <a:r>
              <a:rPr lang="zh-CN" altLang="en-US" sz="2800" b="1" dirty="0">
                <a:latin typeface="Book Antiqua" panose="02040602050305030304" pitchFamily="18" charset="0"/>
              </a:rPr>
              <a:t>可乘：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488166"/>
              </p:ext>
            </p:extLst>
          </p:nvPr>
        </p:nvGraphicFramePr>
        <p:xfrm>
          <a:off x="2339752" y="4674159"/>
          <a:ext cx="2599433" cy="88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68" name="Equation" r:id="rId13" imgW="1269720" imgH="431640" progId="Equation.DSMT4">
                  <p:embed/>
                </p:oleObj>
              </mc:Choice>
              <mc:Fallback>
                <p:oleObj name="Equation" r:id="rId13" imgW="12697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39752" y="4674159"/>
                        <a:ext cx="2599433" cy="883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819876"/>
              </p:ext>
            </p:extLst>
          </p:nvPr>
        </p:nvGraphicFramePr>
        <p:xfrm>
          <a:off x="5525680" y="4567238"/>
          <a:ext cx="2522537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69" name="Equation" r:id="rId15" imgW="1231560" imgH="431640" progId="Equation.DSMT4">
                  <p:embed/>
                </p:oleObj>
              </mc:Choice>
              <mc:Fallback>
                <p:oleObj name="Equation" r:id="rId15" imgW="1231560" imgH="4316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525680" y="4567238"/>
                        <a:ext cx="2522537" cy="88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558206"/>
              </p:ext>
            </p:extLst>
          </p:nvPr>
        </p:nvGraphicFramePr>
        <p:xfrm>
          <a:off x="277627" y="5557966"/>
          <a:ext cx="1846263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70" name="Equation" r:id="rId17" imgW="901440" imgH="431640" progId="Equation.DSMT4">
                  <p:embed/>
                </p:oleObj>
              </mc:Choice>
              <mc:Fallback>
                <p:oleObj name="Equation" r:id="rId17" imgW="901440" imgH="431640" progId="Equation.DSMT4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7627" y="5557966"/>
                        <a:ext cx="1846263" cy="88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841051"/>
              </p:ext>
            </p:extLst>
          </p:nvPr>
        </p:nvGraphicFramePr>
        <p:xfrm>
          <a:off x="2667000" y="5563651"/>
          <a:ext cx="4943475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71" name="Equation" r:id="rId19" imgW="2412720" imgH="431640" progId="Equation.DSMT4">
                  <p:embed/>
                </p:oleObj>
              </mc:Choice>
              <mc:Fallback>
                <p:oleObj name="Equation" r:id="rId19" imgW="2412720" imgH="431640" progId="Equation.DSMT4">
                  <p:embed/>
                  <p:pic>
                    <p:nvPicPr>
                      <p:cNvPr id="27" name="对象 26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667000" y="5563651"/>
                        <a:ext cx="4943475" cy="88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Line 2"/>
          <p:cNvSpPr>
            <a:spLocks noChangeShapeType="1"/>
          </p:cNvSpPr>
          <p:nvPr/>
        </p:nvSpPr>
        <p:spPr bwMode="auto">
          <a:xfrm flipH="1">
            <a:off x="76200" y="1524000"/>
            <a:ext cx="9067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8963" name="Line 3"/>
          <p:cNvSpPr>
            <a:spLocks noChangeShapeType="1"/>
          </p:cNvSpPr>
          <p:nvPr/>
        </p:nvSpPr>
        <p:spPr bwMode="auto">
          <a:xfrm flipH="1" flipV="1">
            <a:off x="5334000" y="1524000"/>
            <a:ext cx="4763" cy="5334000"/>
          </a:xfrm>
          <a:prstGeom prst="line">
            <a:avLst/>
          </a:prstGeom>
          <a:noFill/>
          <a:ln w="12700" cap="rnd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68964" name="Group 4"/>
          <p:cNvGrpSpPr>
            <a:grpSpLocks/>
          </p:cNvGrpSpPr>
          <p:nvPr/>
        </p:nvGrpSpPr>
        <p:grpSpPr bwMode="auto">
          <a:xfrm>
            <a:off x="5411788" y="2514600"/>
            <a:ext cx="3889375" cy="4114800"/>
            <a:chOff x="3358" y="1584"/>
            <a:chExt cx="2450" cy="2592"/>
          </a:xfrm>
        </p:grpSpPr>
        <p:sp>
          <p:nvSpPr>
            <p:cNvPr id="31755" name="Oval 5"/>
            <p:cNvSpPr>
              <a:spLocks noChangeArrowheads="1"/>
            </p:cNvSpPr>
            <p:nvPr/>
          </p:nvSpPr>
          <p:spPr bwMode="auto">
            <a:xfrm>
              <a:off x="3358" y="1776"/>
              <a:ext cx="2450" cy="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31756" name="Oval 6"/>
            <p:cNvSpPr>
              <a:spLocks noChangeArrowheads="1"/>
            </p:cNvSpPr>
            <p:nvPr/>
          </p:nvSpPr>
          <p:spPr bwMode="auto">
            <a:xfrm>
              <a:off x="4005" y="2468"/>
              <a:ext cx="1110" cy="101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31757" name="Oval 7"/>
            <p:cNvSpPr>
              <a:spLocks noChangeArrowheads="1"/>
            </p:cNvSpPr>
            <p:nvPr/>
          </p:nvSpPr>
          <p:spPr bwMode="auto">
            <a:xfrm>
              <a:off x="4501" y="2932"/>
              <a:ext cx="164" cy="8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31758" name="Line 8"/>
            <p:cNvSpPr>
              <a:spLocks noChangeShapeType="1"/>
            </p:cNvSpPr>
            <p:nvPr/>
          </p:nvSpPr>
          <p:spPr bwMode="auto">
            <a:xfrm flipV="1">
              <a:off x="4583" y="2220"/>
              <a:ext cx="654" cy="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59" name="Line 9"/>
            <p:cNvSpPr>
              <a:spLocks noChangeShapeType="1"/>
            </p:cNvSpPr>
            <p:nvPr/>
          </p:nvSpPr>
          <p:spPr bwMode="auto">
            <a:xfrm>
              <a:off x="4583" y="3020"/>
              <a:ext cx="208" cy="41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0" name="Oval 10"/>
            <p:cNvSpPr>
              <a:spLocks noChangeArrowheads="1"/>
            </p:cNvSpPr>
            <p:nvPr/>
          </p:nvSpPr>
          <p:spPr bwMode="auto">
            <a:xfrm>
              <a:off x="5212" y="2176"/>
              <a:ext cx="66" cy="66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31761" name="Object 11"/>
            <p:cNvGraphicFramePr>
              <a:graphicFrameLocks noChangeAspect="1"/>
            </p:cNvGraphicFramePr>
            <p:nvPr/>
          </p:nvGraphicFramePr>
          <p:xfrm>
            <a:off x="4514" y="3622"/>
            <a:ext cx="242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831" name="公式" r:id="rId3" imgW="76129" imgH="99264" progId="Equation.3">
                    <p:embed/>
                  </p:oleObj>
                </mc:Choice>
                <mc:Fallback>
                  <p:oleObj name="公式" r:id="rId3" imgW="76129" imgH="99264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4" y="3622"/>
                          <a:ext cx="242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62" name="Object 12"/>
            <p:cNvGraphicFramePr>
              <a:graphicFrameLocks noChangeAspect="1"/>
            </p:cNvGraphicFramePr>
            <p:nvPr/>
          </p:nvGraphicFramePr>
          <p:xfrm>
            <a:off x="3984" y="2736"/>
            <a:ext cx="427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832" name="公式" r:id="rId5" imgW="190535" imgH="137019" progId="Equation.3">
                    <p:embed/>
                  </p:oleObj>
                </mc:Choice>
                <mc:Fallback>
                  <p:oleObj name="公式" r:id="rId5" imgW="190535" imgH="137019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2736"/>
                          <a:ext cx="427" cy="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63" name="Object 13"/>
            <p:cNvGraphicFramePr>
              <a:graphicFrameLocks noChangeAspect="1"/>
            </p:cNvGraphicFramePr>
            <p:nvPr/>
          </p:nvGraphicFramePr>
          <p:xfrm>
            <a:off x="4699" y="2745"/>
            <a:ext cx="301" cy="4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833" name="公式" r:id="rId7" imgW="91440" imgH="152290" progId="Equation.3">
                    <p:embed/>
                  </p:oleObj>
                </mc:Choice>
                <mc:Fallback>
                  <p:oleObj name="公式" r:id="rId7" imgW="91440" imgH="15229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9" y="2745"/>
                          <a:ext cx="301" cy="4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64" name="Object 14"/>
            <p:cNvGraphicFramePr>
              <a:graphicFrameLocks noChangeAspect="1"/>
            </p:cNvGraphicFramePr>
            <p:nvPr/>
          </p:nvGraphicFramePr>
          <p:xfrm>
            <a:off x="4514" y="1776"/>
            <a:ext cx="370" cy="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834" name="公式" r:id="rId9" imgW="99095" imgH="137019" progId="Equation.3">
                    <p:embed/>
                  </p:oleObj>
                </mc:Choice>
                <mc:Fallback>
                  <p:oleObj name="公式" r:id="rId9" imgW="99095" imgH="137019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4" y="1776"/>
                          <a:ext cx="370" cy="4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65" name="Oval 15"/>
            <p:cNvSpPr>
              <a:spLocks noChangeArrowheads="1"/>
            </p:cNvSpPr>
            <p:nvPr/>
          </p:nvSpPr>
          <p:spPr bwMode="auto">
            <a:xfrm>
              <a:off x="3404" y="1822"/>
              <a:ext cx="2358" cy="2308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31766" name="Line 16"/>
            <p:cNvSpPr>
              <a:spLocks noChangeShapeType="1"/>
            </p:cNvSpPr>
            <p:nvPr/>
          </p:nvSpPr>
          <p:spPr bwMode="auto">
            <a:xfrm flipH="1" flipV="1">
              <a:off x="4514" y="1776"/>
              <a:ext cx="46" cy="1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1767" name="Object 17"/>
            <p:cNvGraphicFramePr>
              <a:graphicFrameLocks noChangeAspect="1"/>
            </p:cNvGraphicFramePr>
            <p:nvPr/>
          </p:nvGraphicFramePr>
          <p:xfrm>
            <a:off x="4315" y="3068"/>
            <a:ext cx="350" cy="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835" name="公式" r:id="rId11" imgW="114406" imgH="137019" progId="Equation.3">
                    <p:embed/>
                  </p:oleObj>
                </mc:Choice>
                <mc:Fallback>
                  <p:oleObj name="公式" r:id="rId11" imgW="114406" imgH="137019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5" y="3068"/>
                          <a:ext cx="350" cy="4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68" name="Freeform 18"/>
            <p:cNvSpPr>
              <a:spLocks/>
            </p:cNvSpPr>
            <p:nvPr/>
          </p:nvSpPr>
          <p:spPr bwMode="auto">
            <a:xfrm>
              <a:off x="3659" y="2091"/>
              <a:ext cx="1856" cy="1847"/>
            </a:xfrm>
            <a:custGeom>
              <a:avLst/>
              <a:gdLst>
                <a:gd name="T0" fmla="*/ 575 w 1928"/>
                <a:gd name="T1" fmla="*/ 1277 h 1920"/>
                <a:gd name="T2" fmla="*/ 1000 w 1928"/>
                <a:gd name="T3" fmla="*/ 1210 h 1920"/>
                <a:gd name="T4" fmla="*/ 1296 w 1928"/>
                <a:gd name="T5" fmla="*/ 722 h 1920"/>
                <a:gd name="T6" fmla="*/ 1132 w 1928"/>
                <a:gd name="T7" fmla="*/ 233 h 1920"/>
                <a:gd name="T8" fmla="*/ 476 w 1928"/>
                <a:gd name="T9" fmla="*/ 37 h 1920"/>
                <a:gd name="T10" fmla="*/ 50 w 1928"/>
                <a:gd name="T11" fmla="*/ 462 h 1920"/>
                <a:gd name="T12" fmla="*/ 181 w 1928"/>
                <a:gd name="T13" fmla="*/ 1049 h 1920"/>
                <a:gd name="T14" fmla="*/ 575 w 1928"/>
                <a:gd name="T15" fmla="*/ 1277 h 19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28" h="1920">
                  <a:moveTo>
                    <a:pt x="840" y="1880"/>
                  </a:moveTo>
                  <a:cubicBezTo>
                    <a:pt x="1040" y="1920"/>
                    <a:pt x="1288" y="1920"/>
                    <a:pt x="1464" y="1784"/>
                  </a:cubicBezTo>
                  <a:cubicBezTo>
                    <a:pt x="1640" y="1648"/>
                    <a:pt x="1864" y="1304"/>
                    <a:pt x="1896" y="1064"/>
                  </a:cubicBezTo>
                  <a:cubicBezTo>
                    <a:pt x="1928" y="824"/>
                    <a:pt x="1856" y="512"/>
                    <a:pt x="1656" y="344"/>
                  </a:cubicBezTo>
                  <a:cubicBezTo>
                    <a:pt x="1456" y="176"/>
                    <a:pt x="960" y="0"/>
                    <a:pt x="696" y="56"/>
                  </a:cubicBezTo>
                  <a:cubicBezTo>
                    <a:pt x="432" y="112"/>
                    <a:pt x="144" y="432"/>
                    <a:pt x="72" y="680"/>
                  </a:cubicBezTo>
                  <a:cubicBezTo>
                    <a:pt x="0" y="928"/>
                    <a:pt x="128" y="1344"/>
                    <a:pt x="264" y="1544"/>
                  </a:cubicBezTo>
                  <a:cubicBezTo>
                    <a:pt x="400" y="1744"/>
                    <a:pt x="640" y="1840"/>
                    <a:pt x="840" y="1880"/>
                  </a:cubicBezTo>
                  <a:close/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9" name="Oval 19"/>
            <p:cNvSpPr>
              <a:spLocks noChangeArrowheads="1"/>
            </p:cNvSpPr>
            <p:nvPr/>
          </p:nvSpPr>
          <p:spPr bwMode="auto">
            <a:xfrm>
              <a:off x="3913" y="2376"/>
              <a:ext cx="1294" cy="1200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31770" name="Object 20"/>
            <p:cNvGraphicFramePr>
              <a:graphicFrameLocks noChangeAspect="1"/>
            </p:cNvGraphicFramePr>
            <p:nvPr/>
          </p:nvGraphicFramePr>
          <p:xfrm>
            <a:off x="3456" y="3744"/>
            <a:ext cx="442" cy="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836" name="公式" r:id="rId13" imgW="167569" imgH="137019" progId="Equation.3">
                    <p:embed/>
                  </p:oleObj>
                </mc:Choice>
                <mc:Fallback>
                  <p:oleObj name="公式" r:id="rId13" imgW="167569" imgH="137019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3744"/>
                          <a:ext cx="442" cy="3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71" name="Line 21"/>
            <p:cNvSpPr>
              <a:spLocks noChangeShapeType="1"/>
            </p:cNvSpPr>
            <p:nvPr/>
          </p:nvSpPr>
          <p:spPr bwMode="auto">
            <a:xfrm flipV="1">
              <a:off x="5623" y="3114"/>
              <a:ext cx="139" cy="27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2" name="Line 22"/>
            <p:cNvSpPr>
              <a:spLocks noChangeShapeType="1"/>
            </p:cNvSpPr>
            <p:nvPr/>
          </p:nvSpPr>
          <p:spPr bwMode="auto">
            <a:xfrm flipV="1">
              <a:off x="5161" y="3022"/>
              <a:ext cx="139" cy="27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3" name="Line 23"/>
            <p:cNvSpPr>
              <a:spLocks noChangeShapeType="1"/>
            </p:cNvSpPr>
            <p:nvPr/>
          </p:nvSpPr>
          <p:spPr bwMode="auto">
            <a:xfrm flipV="1">
              <a:off x="5300" y="3391"/>
              <a:ext cx="138" cy="27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1774" name="Object 24"/>
            <p:cNvGraphicFramePr>
              <a:graphicFrameLocks noChangeAspect="1"/>
            </p:cNvGraphicFramePr>
            <p:nvPr/>
          </p:nvGraphicFramePr>
          <p:xfrm>
            <a:off x="4976" y="1961"/>
            <a:ext cx="231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837" name="公式" r:id="rId15" imgW="53163" imgH="53450" progId="Equation.3">
                    <p:embed/>
                  </p:oleObj>
                </mc:Choice>
                <mc:Fallback>
                  <p:oleObj name="公式" r:id="rId15" imgW="53163" imgH="5345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76" y="1961"/>
                          <a:ext cx="231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75" name="Oval 25"/>
            <p:cNvSpPr>
              <a:spLocks noChangeArrowheads="1"/>
            </p:cNvSpPr>
            <p:nvPr/>
          </p:nvSpPr>
          <p:spPr bwMode="auto">
            <a:xfrm>
              <a:off x="4032" y="1872"/>
              <a:ext cx="66" cy="66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31776" name="Object 26"/>
            <p:cNvGraphicFramePr>
              <a:graphicFrameLocks noChangeAspect="1"/>
            </p:cNvGraphicFramePr>
            <p:nvPr/>
          </p:nvGraphicFramePr>
          <p:xfrm>
            <a:off x="3744" y="1584"/>
            <a:ext cx="231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838" name="公式" r:id="rId17" imgW="53163" imgH="129383" progId="Equation.3">
                    <p:embed/>
                  </p:oleObj>
                </mc:Choice>
                <mc:Fallback>
                  <p:oleObj name="公式" r:id="rId17" imgW="53163" imgH="129383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1584"/>
                          <a:ext cx="231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77" name="Object 27"/>
            <p:cNvGraphicFramePr>
              <a:graphicFrameLocks noChangeAspect="1"/>
            </p:cNvGraphicFramePr>
            <p:nvPr/>
          </p:nvGraphicFramePr>
          <p:xfrm>
            <a:off x="3888" y="2352"/>
            <a:ext cx="231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839" name="公式" r:id="rId19" imgW="53163" imgH="129383" progId="Equation.3">
                    <p:embed/>
                  </p:oleObj>
                </mc:Choice>
                <mc:Fallback>
                  <p:oleObj name="公式" r:id="rId19" imgW="53163" imgH="129383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352"/>
                          <a:ext cx="231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78" name="Oval 28"/>
            <p:cNvSpPr>
              <a:spLocks noChangeArrowheads="1"/>
            </p:cNvSpPr>
            <p:nvPr/>
          </p:nvSpPr>
          <p:spPr bwMode="auto">
            <a:xfrm>
              <a:off x="4224" y="2400"/>
              <a:ext cx="66" cy="66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</p:grpSp>
      <p:graphicFrame>
        <p:nvGraphicFramePr>
          <p:cNvPr id="31749" name="Object 29"/>
          <p:cNvGraphicFramePr>
            <a:graphicFrameLocks noChangeAspect="1"/>
          </p:cNvGraphicFramePr>
          <p:nvPr/>
        </p:nvGraphicFramePr>
        <p:xfrm>
          <a:off x="0" y="0"/>
          <a:ext cx="88392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840" name="公式" r:id="rId21" imgW="2613483" imgH="358030" progId="Equation.3">
                  <p:embed/>
                </p:oleObj>
              </mc:Choice>
              <mc:Fallback>
                <p:oleObj name="公式" r:id="rId21" imgW="2613483" imgH="35803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8392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93" name="Object 33"/>
          <p:cNvGraphicFramePr>
            <a:graphicFrameLocks noChangeAspect="1"/>
          </p:cNvGraphicFramePr>
          <p:nvPr/>
        </p:nvGraphicFramePr>
        <p:xfrm>
          <a:off x="1371600" y="1600200"/>
          <a:ext cx="335280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841" name="公式" r:id="rId23" imgW="1241883" imgH="434387" progId="Equation.3">
                  <p:embed/>
                </p:oleObj>
              </mc:Choice>
              <mc:Fallback>
                <p:oleObj name="公式" r:id="rId23" imgW="1241883" imgH="434387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600200"/>
                        <a:ext cx="3352800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94" name="Object 34"/>
          <p:cNvGraphicFramePr>
            <a:graphicFrameLocks noChangeAspect="1"/>
          </p:cNvGraphicFramePr>
          <p:nvPr/>
        </p:nvGraphicFramePr>
        <p:xfrm>
          <a:off x="0" y="3581400"/>
          <a:ext cx="35814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842" name="公式" r:id="rId25" imgW="1120246" imgH="358030" progId="Equation.3">
                  <p:embed/>
                </p:oleObj>
              </mc:Choice>
              <mc:Fallback>
                <p:oleObj name="公式" r:id="rId25" imgW="1120246" imgH="35803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581400"/>
                        <a:ext cx="358140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95" name="Object 35"/>
          <p:cNvGraphicFramePr>
            <a:graphicFrameLocks noChangeAspect="1"/>
          </p:cNvGraphicFramePr>
          <p:nvPr/>
        </p:nvGraphicFramePr>
        <p:xfrm>
          <a:off x="0" y="5029200"/>
          <a:ext cx="53340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843" name="公式" r:id="rId27" imgW="1889618" imgH="380937" progId="Equation.3">
                  <p:embed/>
                </p:oleObj>
              </mc:Choice>
              <mc:Fallback>
                <p:oleObj name="公式" r:id="rId27" imgW="1889618" imgH="380937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029200"/>
                        <a:ext cx="53340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96" name="Object 36"/>
          <p:cNvGraphicFramePr>
            <a:graphicFrameLocks noChangeAspect="1"/>
          </p:cNvGraphicFramePr>
          <p:nvPr/>
        </p:nvGraphicFramePr>
        <p:xfrm>
          <a:off x="457200" y="1752600"/>
          <a:ext cx="854075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844" name="公式" r:id="rId29" imgW="289631" imgH="342759" progId="Equation.3">
                  <p:embed/>
                </p:oleObj>
              </mc:Choice>
              <mc:Fallback>
                <p:oleObj name="公式" r:id="rId29" imgW="289631" imgH="342759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752600"/>
                        <a:ext cx="854075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97" name="Line 37"/>
          <p:cNvSpPr>
            <a:spLocks noChangeShapeType="1"/>
          </p:cNvSpPr>
          <p:nvPr/>
        </p:nvSpPr>
        <p:spPr bwMode="auto">
          <a:xfrm flipH="1">
            <a:off x="0" y="3352800"/>
            <a:ext cx="5257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013" name="Object 29"/>
          <p:cNvGraphicFramePr>
            <a:graphicFrameLocks noChangeAspect="1"/>
          </p:cNvGraphicFramePr>
          <p:nvPr/>
        </p:nvGraphicFramePr>
        <p:xfrm>
          <a:off x="0" y="0"/>
          <a:ext cx="88392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87" name="公式" r:id="rId3" imgW="2613483" imgH="358030" progId="Equation.3">
                  <p:embed/>
                </p:oleObj>
              </mc:Choice>
              <mc:Fallback>
                <p:oleObj name="公式" r:id="rId3" imgW="2613483" imgH="35803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83920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0016" name="Object 32"/>
          <p:cNvGraphicFramePr>
            <a:graphicFrameLocks noChangeAspect="1"/>
          </p:cNvGraphicFramePr>
          <p:nvPr/>
        </p:nvGraphicFramePr>
        <p:xfrm>
          <a:off x="2438400" y="2438400"/>
          <a:ext cx="526415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88" name="公式" r:id="rId5" imgW="1867077" imgH="380937" progId="Equation.3">
                  <p:embed/>
                </p:oleObj>
              </mc:Choice>
              <mc:Fallback>
                <p:oleObj name="公式" r:id="rId5" imgW="1867077" imgH="380937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438400"/>
                        <a:ext cx="526415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0019" name="Object 35"/>
          <p:cNvGraphicFramePr>
            <a:graphicFrameLocks noChangeAspect="1"/>
          </p:cNvGraphicFramePr>
          <p:nvPr/>
        </p:nvGraphicFramePr>
        <p:xfrm>
          <a:off x="0" y="1295400"/>
          <a:ext cx="51816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89" name="公式" r:id="rId7" imgW="2118431" imgH="365666" progId="Equation.3">
                  <p:embed/>
                </p:oleObj>
              </mc:Choice>
              <mc:Fallback>
                <p:oleObj name="公式" r:id="rId7" imgW="2118431" imgH="365666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295400"/>
                        <a:ext cx="51816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0020" name="Object 36"/>
          <p:cNvGraphicFramePr>
            <a:graphicFrameLocks noChangeAspect="1"/>
          </p:cNvGraphicFramePr>
          <p:nvPr/>
        </p:nvGraphicFramePr>
        <p:xfrm>
          <a:off x="1066800" y="5334000"/>
          <a:ext cx="7620000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0" name="公式" r:id="rId9" imgW="2499502" imgH="365666" progId="Equation.3">
                  <p:embed/>
                </p:oleObj>
              </mc:Choice>
              <mc:Fallback>
                <p:oleObj name="公式" r:id="rId9" imgW="2499502" imgH="365666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334000"/>
                        <a:ext cx="7620000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0021" name="Object 37"/>
          <p:cNvGraphicFramePr>
            <a:graphicFrameLocks noChangeAspect="1"/>
          </p:cNvGraphicFramePr>
          <p:nvPr/>
        </p:nvGraphicFramePr>
        <p:xfrm>
          <a:off x="0" y="4038600"/>
          <a:ext cx="5562600" cy="130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1" name="公式" r:id="rId11" imgW="2118431" imgH="365666" progId="Equation.3">
                  <p:embed/>
                </p:oleObj>
              </mc:Choice>
              <mc:Fallback>
                <p:oleObj name="公式" r:id="rId11" imgW="2118431" imgH="365666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038600"/>
                        <a:ext cx="5562600" cy="1309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022" name="Line 38"/>
          <p:cNvSpPr>
            <a:spLocks noChangeShapeType="1"/>
          </p:cNvSpPr>
          <p:nvPr/>
        </p:nvSpPr>
        <p:spPr bwMode="auto">
          <a:xfrm flipH="1">
            <a:off x="0" y="3886200"/>
            <a:ext cx="9067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0023" name="Line 39"/>
          <p:cNvSpPr>
            <a:spLocks noChangeShapeType="1"/>
          </p:cNvSpPr>
          <p:nvPr/>
        </p:nvSpPr>
        <p:spPr bwMode="auto">
          <a:xfrm flipH="1">
            <a:off x="0" y="1371600"/>
            <a:ext cx="9067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010" name="Object 2"/>
          <p:cNvGraphicFramePr>
            <a:graphicFrameLocks noChangeAspect="1"/>
          </p:cNvGraphicFramePr>
          <p:nvPr/>
        </p:nvGraphicFramePr>
        <p:xfrm>
          <a:off x="1066800" y="1295400"/>
          <a:ext cx="7620000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49" name="公式" r:id="rId3" imgW="2499502" imgH="365666" progId="Equation.3">
                  <p:embed/>
                </p:oleObj>
              </mc:Choice>
              <mc:Fallback>
                <p:oleObj name="公式" r:id="rId3" imgW="2499502" imgH="365666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295400"/>
                        <a:ext cx="7620000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1" name="Object 3"/>
          <p:cNvGraphicFramePr>
            <a:graphicFrameLocks noChangeAspect="1"/>
          </p:cNvGraphicFramePr>
          <p:nvPr/>
        </p:nvGraphicFramePr>
        <p:xfrm>
          <a:off x="0" y="0"/>
          <a:ext cx="6365875" cy="130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50" name="公式" r:id="rId5" imgW="2438258" imgH="365666" progId="Equation.3">
                  <p:embed/>
                </p:oleObj>
              </mc:Choice>
              <mc:Fallback>
                <p:oleObj name="公式" r:id="rId5" imgW="2438258" imgH="365666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365875" cy="1309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2" name="Line 4"/>
          <p:cNvSpPr>
            <a:spLocks noChangeShapeType="1"/>
          </p:cNvSpPr>
          <p:nvPr/>
        </p:nvSpPr>
        <p:spPr bwMode="auto">
          <a:xfrm flipH="1">
            <a:off x="0" y="2743200"/>
            <a:ext cx="9067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1013" name="Text Box 5"/>
          <p:cNvSpPr txBox="1">
            <a:spLocks noChangeArrowheads="1"/>
          </p:cNvSpPr>
          <p:nvPr/>
        </p:nvSpPr>
        <p:spPr bwMode="auto">
          <a:xfrm>
            <a:off x="127000" y="3124200"/>
            <a:ext cx="2201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令 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k = -(l+1)</a:t>
            </a:r>
            <a:endParaRPr lang="en-US" altLang="zh-CN" sz="2800" b="1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171015" name="Object 7"/>
          <p:cNvGraphicFramePr>
            <a:graphicFrameLocks noChangeAspect="1"/>
          </p:cNvGraphicFramePr>
          <p:nvPr/>
        </p:nvGraphicFramePr>
        <p:xfrm>
          <a:off x="0" y="3810000"/>
          <a:ext cx="6365875" cy="130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51" name="公式" r:id="rId7" imgW="2438258" imgH="365666" progId="Equation.3">
                  <p:embed/>
                </p:oleObj>
              </mc:Choice>
              <mc:Fallback>
                <p:oleObj name="公式" r:id="rId7" imgW="2438258" imgH="36566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810000"/>
                        <a:ext cx="6365875" cy="1309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6" name="Object 8"/>
          <p:cNvGraphicFramePr>
            <a:graphicFrameLocks noChangeAspect="1"/>
          </p:cNvGraphicFramePr>
          <p:nvPr/>
        </p:nvGraphicFramePr>
        <p:xfrm>
          <a:off x="838200" y="5181600"/>
          <a:ext cx="7581900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52" name="公式" r:id="rId9" imgW="2491846" imgH="365666" progId="Equation.3">
                  <p:embed/>
                </p:oleObj>
              </mc:Choice>
              <mc:Fallback>
                <p:oleObj name="公式" r:id="rId9" imgW="2491846" imgH="36566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181600"/>
                        <a:ext cx="7581900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7" name="Text Box 9"/>
          <p:cNvSpPr txBox="1">
            <a:spLocks noChangeArrowheads="1"/>
          </p:cNvSpPr>
          <p:nvPr/>
        </p:nvSpPr>
        <p:spPr bwMode="auto">
          <a:xfrm>
            <a:off x="3411538" y="3048000"/>
            <a:ext cx="19319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 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l = -(k +1)</a:t>
            </a:r>
            <a:endParaRPr lang="en-US" altLang="zh-CN" sz="2800" b="1">
              <a:latin typeface="Book Antiqua" panose="0204060205030503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6" name="Line 4"/>
          <p:cNvSpPr>
            <a:spLocks noChangeShapeType="1"/>
          </p:cNvSpPr>
          <p:nvPr/>
        </p:nvSpPr>
        <p:spPr bwMode="auto">
          <a:xfrm flipH="1">
            <a:off x="0" y="2514600"/>
            <a:ext cx="9067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2038" name="Object 6"/>
          <p:cNvGraphicFramePr>
            <a:graphicFrameLocks noChangeAspect="1"/>
          </p:cNvGraphicFramePr>
          <p:nvPr/>
        </p:nvGraphicFramePr>
        <p:xfrm>
          <a:off x="0" y="0"/>
          <a:ext cx="6365875" cy="130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5" name="公式" r:id="rId3" imgW="2438258" imgH="365666" progId="Equation.3">
                  <p:embed/>
                </p:oleObj>
              </mc:Choice>
              <mc:Fallback>
                <p:oleObj name="公式" r:id="rId3" imgW="2438258" imgH="36566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365875" cy="1309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39" name="Object 7"/>
          <p:cNvGraphicFramePr>
            <a:graphicFrameLocks noChangeAspect="1"/>
          </p:cNvGraphicFramePr>
          <p:nvPr/>
        </p:nvGraphicFramePr>
        <p:xfrm>
          <a:off x="685800" y="1143000"/>
          <a:ext cx="7581900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6" name="公式" r:id="rId5" imgW="2491846" imgH="365666" progId="Equation.3">
                  <p:embed/>
                </p:oleObj>
              </mc:Choice>
              <mc:Fallback>
                <p:oleObj name="公式" r:id="rId5" imgW="2491846" imgH="36566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143000"/>
                        <a:ext cx="7581900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066" name="Text Box 34"/>
          <p:cNvSpPr txBox="1">
            <a:spLocks noChangeArrowheads="1"/>
          </p:cNvSpPr>
          <p:nvPr/>
        </p:nvSpPr>
        <p:spPr bwMode="auto">
          <a:xfrm>
            <a:off x="247650" y="2741613"/>
            <a:ext cx="3844925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由复通区域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cauchy</a:t>
            </a:r>
            <a:r>
              <a:rPr lang="zh-CN" altLang="zh-CN" sz="2800" b="1">
                <a:latin typeface="Book Antiqua" panose="02040602050305030304" pitchFamily="18" charset="0"/>
                <a:ea typeface="楷体_GB2312" pitchFamily="49" charset="-122"/>
              </a:rPr>
              <a:t>定理</a:t>
            </a:r>
            <a:endParaRPr lang="zh-CN" altLang="en-US" sz="2800" b="1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172067" name="Object 35"/>
          <p:cNvGraphicFramePr>
            <a:graphicFrameLocks noChangeAspect="1"/>
          </p:cNvGraphicFramePr>
          <p:nvPr/>
        </p:nvGraphicFramePr>
        <p:xfrm>
          <a:off x="0" y="3200400"/>
          <a:ext cx="5562600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7" name="公式" r:id="rId7" imgW="2118431" imgH="358030" progId="Equation.3">
                  <p:embed/>
                </p:oleObj>
              </mc:Choice>
              <mc:Fallback>
                <p:oleObj name="公式" r:id="rId7" imgW="2118431" imgH="35803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200400"/>
                        <a:ext cx="5562600" cy="127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68" name="Object 36"/>
          <p:cNvGraphicFramePr>
            <a:graphicFrameLocks noChangeAspect="1"/>
          </p:cNvGraphicFramePr>
          <p:nvPr/>
        </p:nvGraphicFramePr>
        <p:xfrm>
          <a:off x="0" y="4572000"/>
          <a:ext cx="5594350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8" name="公式" r:id="rId9" imgW="2133742" imgH="358030" progId="Equation.3">
                  <p:embed/>
                </p:oleObj>
              </mc:Choice>
              <mc:Fallback>
                <p:oleObj name="公式" r:id="rId9" imgW="2133742" imgH="35803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572000"/>
                        <a:ext cx="5594350" cy="127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2072" name="Group 40"/>
          <p:cNvGrpSpPr>
            <a:grpSpLocks/>
          </p:cNvGrpSpPr>
          <p:nvPr/>
        </p:nvGrpSpPr>
        <p:grpSpPr bwMode="auto">
          <a:xfrm>
            <a:off x="6019800" y="2819400"/>
            <a:ext cx="3124200" cy="3581400"/>
            <a:chOff x="3792" y="1776"/>
            <a:chExt cx="1968" cy="2256"/>
          </a:xfrm>
        </p:grpSpPr>
        <p:sp>
          <p:nvSpPr>
            <p:cNvPr id="34825" name="Oval 10"/>
            <p:cNvSpPr>
              <a:spLocks noChangeArrowheads="1"/>
            </p:cNvSpPr>
            <p:nvPr/>
          </p:nvSpPr>
          <p:spPr bwMode="auto">
            <a:xfrm>
              <a:off x="3792" y="1943"/>
              <a:ext cx="1968" cy="208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34826" name="Oval 11"/>
            <p:cNvSpPr>
              <a:spLocks noChangeArrowheads="1"/>
            </p:cNvSpPr>
            <p:nvPr/>
          </p:nvSpPr>
          <p:spPr bwMode="auto">
            <a:xfrm>
              <a:off x="4312" y="2545"/>
              <a:ext cx="891" cy="8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34827" name="Oval 12"/>
            <p:cNvSpPr>
              <a:spLocks noChangeArrowheads="1"/>
            </p:cNvSpPr>
            <p:nvPr/>
          </p:nvSpPr>
          <p:spPr bwMode="auto">
            <a:xfrm>
              <a:off x="4710" y="2949"/>
              <a:ext cx="132" cy="77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34828" name="Line 13"/>
            <p:cNvSpPr>
              <a:spLocks noChangeShapeType="1"/>
            </p:cNvSpPr>
            <p:nvPr/>
          </p:nvSpPr>
          <p:spPr bwMode="auto">
            <a:xfrm flipV="1">
              <a:off x="4776" y="2330"/>
              <a:ext cx="525" cy="6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29" name="Line 14"/>
            <p:cNvSpPr>
              <a:spLocks noChangeShapeType="1"/>
            </p:cNvSpPr>
            <p:nvPr/>
          </p:nvSpPr>
          <p:spPr bwMode="auto">
            <a:xfrm>
              <a:off x="4776" y="3026"/>
              <a:ext cx="167" cy="36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30" name="Oval 15"/>
            <p:cNvSpPr>
              <a:spLocks noChangeArrowheads="1"/>
            </p:cNvSpPr>
            <p:nvPr/>
          </p:nvSpPr>
          <p:spPr bwMode="auto">
            <a:xfrm>
              <a:off x="5281" y="2291"/>
              <a:ext cx="53" cy="58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34831" name="Object 16"/>
            <p:cNvGraphicFramePr>
              <a:graphicFrameLocks noChangeAspect="1"/>
            </p:cNvGraphicFramePr>
            <p:nvPr/>
          </p:nvGraphicFramePr>
          <p:xfrm>
            <a:off x="4721" y="3550"/>
            <a:ext cx="194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59" name="公式" r:id="rId11" imgW="76129" imgH="99264" progId="Equation.3">
                    <p:embed/>
                  </p:oleObj>
                </mc:Choice>
                <mc:Fallback>
                  <p:oleObj name="公式" r:id="rId11" imgW="76129" imgH="99264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1" y="3550"/>
                          <a:ext cx="194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32" name="Object 17"/>
            <p:cNvGraphicFramePr>
              <a:graphicFrameLocks noChangeAspect="1"/>
            </p:cNvGraphicFramePr>
            <p:nvPr/>
          </p:nvGraphicFramePr>
          <p:xfrm>
            <a:off x="4295" y="2779"/>
            <a:ext cx="343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60" name="公式" r:id="rId13" imgW="190535" imgH="137019" progId="Equation.3">
                    <p:embed/>
                  </p:oleObj>
                </mc:Choice>
                <mc:Fallback>
                  <p:oleObj name="公式" r:id="rId13" imgW="190535" imgH="137019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5" y="2779"/>
                          <a:ext cx="343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33" name="Object 18"/>
            <p:cNvGraphicFramePr>
              <a:graphicFrameLocks noChangeAspect="1"/>
            </p:cNvGraphicFramePr>
            <p:nvPr/>
          </p:nvGraphicFramePr>
          <p:xfrm>
            <a:off x="4869" y="2787"/>
            <a:ext cx="242" cy="3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61" name="公式" r:id="rId15" imgW="91440" imgH="152290" progId="Equation.3">
                    <p:embed/>
                  </p:oleObj>
                </mc:Choice>
                <mc:Fallback>
                  <p:oleObj name="公式" r:id="rId15" imgW="91440" imgH="15229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9" y="2787"/>
                          <a:ext cx="242" cy="3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34" name="Object 19"/>
            <p:cNvGraphicFramePr>
              <a:graphicFrameLocks noChangeAspect="1"/>
            </p:cNvGraphicFramePr>
            <p:nvPr/>
          </p:nvGraphicFramePr>
          <p:xfrm>
            <a:off x="4721" y="1943"/>
            <a:ext cx="297" cy="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62" name="公式" r:id="rId17" imgW="99095" imgH="137019" progId="Equation.3">
                    <p:embed/>
                  </p:oleObj>
                </mc:Choice>
                <mc:Fallback>
                  <p:oleObj name="公式" r:id="rId17" imgW="99095" imgH="137019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1" y="1943"/>
                          <a:ext cx="297" cy="3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35" name="Oval 20"/>
            <p:cNvSpPr>
              <a:spLocks noChangeArrowheads="1"/>
            </p:cNvSpPr>
            <p:nvPr/>
          </p:nvSpPr>
          <p:spPr bwMode="auto">
            <a:xfrm>
              <a:off x="3829" y="1983"/>
              <a:ext cx="1894" cy="2009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34836" name="Line 21"/>
            <p:cNvSpPr>
              <a:spLocks noChangeShapeType="1"/>
            </p:cNvSpPr>
            <p:nvPr/>
          </p:nvSpPr>
          <p:spPr bwMode="auto">
            <a:xfrm flipH="1" flipV="1">
              <a:off x="4721" y="1943"/>
              <a:ext cx="37" cy="104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4837" name="Object 22"/>
            <p:cNvGraphicFramePr>
              <a:graphicFrameLocks noChangeAspect="1"/>
            </p:cNvGraphicFramePr>
            <p:nvPr/>
          </p:nvGraphicFramePr>
          <p:xfrm>
            <a:off x="4561" y="3068"/>
            <a:ext cx="281" cy="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63" name="公式" r:id="rId19" imgW="114406" imgH="137019" progId="Equation.3">
                    <p:embed/>
                  </p:oleObj>
                </mc:Choice>
                <mc:Fallback>
                  <p:oleObj name="公式" r:id="rId19" imgW="114406" imgH="137019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1" y="3068"/>
                          <a:ext cx="281" cy="3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38" name="Freeform 23"/>
            <p:cNvSpPr>
              <a:spLocks/>
            </p:cNvSpPr>
            <p:nvPr/>
          </p:nvSpPr>
          <p:spPr bwMode="auto">
            <a:xfrm>
              <a:off x="4034" y="2217"/>
              <a:ext cx="1491" cy="1608"/>
            </a:xfrm>
            <a:custGeom>
              <a:avLst/>
              <a:gdLst>
                <a:gd name="T0" fmla="*/ 64 w 1928"/>
                <a:gd name="T1" fmla="*/ 320 h 1920"/>
                <a:gd name="T2" fmla="*/ 112 w 1928"/>
                <a:gd name="T3" fmla="*/ 303 h 1920"/>
                <a:gd name="T4" fmla="*/ 145 w 1928"/>
                <a:gd name="T5" fmla="*/ 180 h 1920"/>
                <a:gd name="T6" fmla="*/ 127 w 1928"/>
                <a:gd name="T7" fmla="*/ 59 h 1920"/>
                <a:gd name="T8" fmla="*/ 53 w 1928"/>
                <a:gd name="T9" fmla="*/ 9 h 1920"/>
                <a:gd name="T10" fmla="*/ 5 w 1928"/>
                <a:gd name="T11" fmla="*/ 116 h 1920"/>
                <a:gd name="T12" fmla="*/ 20 w 1928"/>
                <a:gd name="T13" fmla="*/ 262 h 1920"/>
                <a:gd name="T14" fmla="*/ 64 w 1928"/>
                <a:gd name="T15" fmla="*/ 320 h 19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28" h="1920">
                  <a:moveTo>
                    <a:pt x="840" y="1880"/>
                  </a:moveTo>
                  <a:cubicBezTo>
                    <a:pt x="1040" y="1920"/>
                    <a:pt x="1288" y="1920"/>
                    <a:pt x="1464" y="1784"/>
                  </a:cubicBezTo>
                  <a:cubicBezTo>
                    <a:pt x="1640" y="1648"/>
                    <a:pt x="1864" y="1304"/>
                    <a:pt x="1896" y="1064"/>
                  </a:cubicBezTo>
                  <a:cubicBezTo>
                    <a:pt x="1928" y="824"/>
                    <a:pt x="1856" y="512"/>
                    <a:pt x="1656" y="344"/>
                  </a:cubicBezTo>
                  <a:cubicBezTo>
                    <a:pt x="1456" y="176"/>
                    <a:pt x="960" y="0"/>
                    <a:pt x="696" y="56"/>
                  </a:cubicBezTo>
                  <a:cubicBezTo>
                    <a:pt x="432" y="112"/>
                    <a:pt x="144" y="432"/>
                    <a:pt x="72" y="680"/>
                  </a:cubicBezTo>
                  <a:cubicBezTo>
                    <a:pt x="0" y="928"/>
                    <a:pt x="128" y="1344"/>
                    <a:pt x="264" y="1544"/>
                  </a:cubicBezTo>
                  <a:cubicBezTo>
                    <a:pt x="400" y="1744"/>
                    <a:pt x="640" y="1840"/>
                    <a:pt x="840" y="1880"/>
                  </a:cubicBezTo>
                  <a:close/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39" name="Oval 24"/>
            <p:cNvSpPr>
              <a:spLocks noChangeArrowheads="1"/>
            </p:cNvSpPr>
            <p:nvPr/>
          </p:nvSpPr>
          <p:spPr bwMode="auto">
            <a:xfrm>
              <a:off x="4238" y="2465"/>
              <a:ext cx="1039" cy="1045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34840" name="Object 25"/>
            <p:cNvGraphicFramePr>
              <a:graphicFrameLocks noChangeAspect="1"/>
            </p:cNvGraphicFramePr>
            <p:nvPr/>
          </p:nvGraphicFramePr>
          <p:xfrm>
            <a:off x="3871" y="3656"/>
            <a:ext cx="355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64" name="公式" r:id="rId21" imgW="167569" imgH="137019" progId="Equation.3">
                    <p:embed/>
                  </p:oleObj>
                </mc:Choice>
                <mc:Fallback>
                  <p:oleObj name="公式" r:id="rId21" imgW="167569" imgH="137019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1" y="3656"/>
                          <a:ext cx="355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41" name="Line 26"/>
            <p:cNvSpPr>
              <a:spLocks noChangeShapeType="1"/>
            </p:cNvSpPr>
            <p:nvPr/>
          </p:nvSpPr>
          <p:spPr bwMode="auto">
            <a:xfrm flipV="1">
              <a:off x="5611" y="3108"/>
              <a:ext cx="112" cy="24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42" name="Line 27"/>
            <p:cNvSpPr>
              <a:spLocks noChangeShapeType="1"/>
            </p:cNvSpPr>
            <p:nvPr/>
          </p:nvSpPr>
          <p:spPr bwMode="auto">
            <a:xfrm flipV="1">
              <a:off x="5240" y="3028"/>
              <a:ext cx="112" cy="24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43" name="Line 28"/>
            <p:cNvSpPr>
              <a:spLocks noChangeShapeType="1"/>
            </p:cNvSpPr>
            <p:nvPr/>
          </p:nvSpPr>
          <p:spPr bwMode="auto">
            <a:xfrm flipV="1">
              <a:off x="5352" y="3349"/>
              <a:ext cx="111" cy="24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4844" name="Object 29"/>
            <p:cNvGraphicFramePr>
              <a:graphicFrameLocks noChangeAspect="1"/>
            </p:cNvGraphicFramePr>
            <p:nvPr/>
          </p:nvGraphicFramePr>
          <p:xfrm>
            <a:off x="5092" y="2104"/>
            <a:ext cx="185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65" name="公式" r:id="rId23" imgW="53163" imgH="53450" progId="Equation.3">
                    <p:embed/>
                  </p:oleObj>
                </mc:Choice>
                <mc:Fallback>
                  <p:oleObj name="公式" r:id="rId23" imgW="53163" imgH="5345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92" y="2104"/>
                          <a:ext cx="185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45" name="Oval 30"/>
            <p:cNvSpPr>
              <a:spLocks noChangeArrowheads="1"/>
            </p:cNvSpPr>
            <p:nvPr/>
          </p:nvSpPr>
          <p:spPr bwMode="auto">
            <a:xfrm>
              <a:off x="4333" y="2027"/>
              <a:ext cx="53" cy="57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34846" name="Object 31"/>
            <p:cNvGraphicFramePr>
              <a:graphicFrameLocks noChangeAspect="1"/>
            </p:cNvGraphicFramePr>
            <p:nvPr/>
          </p:nvGraphicFramePr>
          <p:xfrm>
            <a:off x="4102" y="1776"/>
            <a:ext cx="186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66" name="公式" r:id="rId25" imgW="53163" imgH="129383" progId="Equation.3">
                    <p:embed/>
                  </p:oleObj>
                </mc:Choice>
                <mc:Fallback>
                  <p:oleObj name="公式" r:id="rId25" imgW="53163" imgH="129383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2" y="1776"/>
                          <a:ext cx="186" cy="3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47" name="Object 32"/>
            <p:cNvGraphicFramePr>
              <a:graphicFrameLocks noChangeAspect="1"/>
            </p:cNvGraphicFramePr>
            <p:nvPr/>
          </p:nvGraphicFramePr>
          <p:xfrm>
            <a:off x="4218" y="2444"/>
            <a:ext cx="185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67" name="公式" r:id="rId27" imgW="53163" imgH="129383" progId="Equation.3">
                    <p:embed/>
                  </p:oleObj>
                </mc:Choice>
                <mc:Fallback>
                  <p:oleObj name="公式" r:id="rId27" imgW="53163" imgH="129383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8" y="2444"/>
                          <a:ext cx="185" cy="3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48" name="Oval 33"/>
            <p:cNvSpPr>
              <a:spLocks noChangeArrowheads="1"/>
            </p:cNvSpPr>
            <p:nvPr/>
          </p:nvSpPr>
          <p:spPr bwMode="auto">
            <a:xfrm>
              <a:off x="4488" y="2486"/>
              <a:ext cx="53" cy="58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  <p:graphicFrame>
          <p:nvGraphicFramePr>
            <p:cNvPr id="34849" name="Object 37"/>
            <p:cNvGraphicFramePr>
              <a:graphicFrameLocks noChangeAspect="1"/>
            </p:cNvGraphicFramePr>
            <p:nvPr/>
          </p:nvGraphicFramePr>
          <p:xfrm>
            <a:off x="4176" y="2112"/>
            <a:ext cx="186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68" name="公式" r:id="rId29" imgW="53163" imgH="129383" progId="Equation.3">
                    <p:embed/>
                  </p:oleObj>
                </mc:Choice>
                <mc:Fallback>
                  <p:oleObj name="公式" r:id="rId29" imgW="53163" imgH="129383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2112"/>
                          <a:ext cx="186" cy="3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50" name="Oval 39"/>
            <p:cNvSpPr>
              <a:spLocks noChangeArrowheads="1"/>
            </p:cNvSpPr>
            <p:nvPr/>
          </p:nvSpPr>
          <p:spPr bwMode="auto">
            <a:xfrm>
              <a:off x="4416" y="2304"/>
              <a:ext cx="53" cy="58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/>
            </a:p>
          </p:txBody>
        </p:sp>
      </p:grpSp>
    </p:spTree>
  </p:cSld>
  <p:clrMapOvr>
    <a:masterClrMapping/>
  </p:clrMapOvr>
  <p:transition>
    <p:rand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Line 2"/>
          <p:cNvSpPr>
            <a:spLocks noChangeShapeType="1"/>
          </p:cNvSpPr>
          <p:nvPr/>
        </p:nvSpPr>
        <p:spPr bwMode="auto">
          <a:xfrm flipH="1">
            <a:off x="0" y="1981200"/>
            <a:ext cx="9067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3059" name="Object 3"/>
          <p:cNvGraphicFramePr>
            <a:graphicFrameLocks noChangeAspect="1"/>
          </p:cNvGraphicFramePr>
          <p:nvPr/>
        </p:nvGraphicFramePr>
        <p:xfrm>
          <a:off x="31750" y="0"/>
          <a:ext cx="6302375" cy="130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38" name="公式" r:id="rId3" imgW="2415717" imgH="365666" progId="Equation.3">
                  <p:embed/>
                </p:oleObj>
              </mc:Choice>
              <mc:Fallback>
                <p:oleObj name="公式" r:id="rId3" imgW="2415717" imgH="365666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" y="0"/>
                        <a:ext cx="6302375" cy="1309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091" name="Rectangle 35"/>
          <p:cNvSpPr>
            <a:spLocks noChangeArrowheads="1"/>
          </p:cNvSpPr>
          <p:nvPr/>
        </p:nvSpPr>
        <p:spPr bwMode="auto">
          <a:xfrm>
            <a:off x="0" y="1295400"/>
            <a:ext cx="3771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上述洛朗级数展开唯一</a:t>
            </a:r>
          </a:p>
        </p:txBody>
      </p:sp>
      <p:graphicFrame>
        <p:nvGraphicFramePr>
          <p:cNvPr id="173092" name="Object 36"/>
          <p:cNvGraphicFramePr>
            <a:graphicFrameLocks noChangeAspect="1"/>
          </p:cNvGraphicFramePr>
          <p:nvPr/>
        </p:nvGraphicFramePr>
        <p:xfrm>
          <a:off x="1600200" y="2057400"/>
          <a:ext cx="35814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39" name="公式" r:id="rId5" imgW="1280160" imgH="358030" progId="Equation.3">
                  <p:embed/>
                </p:oleObj>
              </mc:Choice>
              <mc:Fallback>
                <p:oleObj name="公式" r:id="rId5" imgW="1280160" imgH="35803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057400"/>
                        <a:ext cx="3581400" cy="138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093" name="Text Box 37"/>
          <p:cNvSpPr txBox="1">
            <a:spLocks noChangeArrowheads="1"/>
          </p:cNvSpPr>
          <p:nvPr/>
        </p:nvSpPr>
        <p:spPr bwMode="auto">
          <a:xfrm>
            <a:off x="152400" y="3429000"/>
            <a:ext cx="1260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其中：</a:t>
            </a:r>
          </a:p>
        </p:txBody>
      </p:sp>
      <p:graphicFrame>
        <p:nvGraphicFramePr>
          <p:cNvPr id="173094" name="Object 38"/>
          <p:cNvGraphicFramePr>
            <a:graphicFrameLocks noChangeAspect="1"/>
          </p:cNvGraphicFramePr>
          <p:nvPr/>
        </p:nvGraphicFramePr>
        <p:xfrm>
          <a:off x="1524000" y="3581400"/>
          <a:ext cx="48768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40" name="公式" r:id="rId7" imgW="1539169" imgH="358030" progId="Equation.3">
                  <p:embed/>
                </p:oleObj>
              </mc:Choice>
              <mc:Fallback>
                <p:oleObj name="公式" r:id="rId7" imgW="1539169" imgH="35803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581400"/>
                        <a:ext cx="48768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095" name="Rectangle 39"/>
          <p:cNvSpPr>
            <a:spLocks noChangeArrowheads="1"/>
          </p:cNvSpPr>
          <p:nvPr/>
        </p:nvSpPr>
        <p:spPr bwMode="auto">
          <a:xfrm>
            <a:off x="0" y="2133600"/>
            <a:ext cx="1260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或写为</a:t>
            </a:r>
          </a:p>
        </p:txBody>
      </p:sp>
    </p:spTree>
  </p:cSld>
  <p:clrMapOvr>
    <a:masterClrMapping/>
  </p:clrMapOvr>
  <p:transition>
    <p:rand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2039351"/>
              </p:ext>
            </p:extLst>
          </p:nvPr>
        </p:nvGraphicFramePr>
        <p:xfrm>
          <a:off x="1687488" y="1280592"/>
          <a:ext cx="48768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76" name="公式" r:id="rId3" imgW="1539169" imgH="358030" progId="Equation.3">
                  <p:embed/>
                </p:oleObj>
              </mc:Choice>
              <mc:Fallback>
                <p:oleObj name="公式" r:id="rId3" imgW="1539169" imgH="358030" progId="Equation.3">
                  <p:embed/>
                  <p:pic>
                    <p:nvPicPr>
                      <p:cNvPr id="173094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488" y="1280592"/>
                        <a:ext cx="48768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35"/>
          <p:cNvSpPr>
            <a:spLocks noChangeArrowheads="1"/>
          </p:cNvSpPr>
          <p:nvPr/>
        </p:nvSpPr>
        <p:spPr bwMode="auto">
          <a:xfrm>
            <a:off x="395536" y="3012124"/>
            <a:ext cx="382187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1.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 z</a:t>
            </a:r>
            <a:r>
              <a:rPr lang="en-US" altLang="zh-CN" sz="2800" b="1" baseline="-25000" dirty="0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是否一定为奇点？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810048"/>
              </p:ext>
            </p:extLst>
          </p:nvPr>
        </p:nvGraphicFramePr>
        <p:xfrm>
          <a:off x="1835696" y="0"/>
          <a:ext cx="35814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77" name="公式" r:id="rId5" imgW="1280160" imgH="358030" progId="Equation.3">
                  <p:embed/>
                </p:oleObj>
              </mc:Choice>
              <mc:Fallback>
                <p:oleObj name="公式" r:id="rId5" imgW="1280160" imgH="358030" progId="Equation.3">
                  <p:embed/>
                  <p:pic>
                    <p:nvPicPr>
                      <p:cNvPr id="173092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0"/>
                        <a:ext cx="3581400" cy="138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7"/>
          <p:cNvSpPr txBox="1">
            <a:spLocks noChangeArrowheads="1"/>
          </p:cNvSpPr>
          <p:nvPr/>
        </p:nvSpPr>
        <p:spPr bwMode="auto">
          <a:xfrm>
            <a:off x="315888" y="1128192"/>
            <a:ext cx="1260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其中：</a:t>
            </a:r>
          </a:p>
        </p:txBody>
      </p:sp>
      <p:sp>
        <p:nvSpPr>
          <p:cNvPr id="6" name="矩形 5"/>
          <p:cNvSpPr/>
          <p:nvPr/>
        </p:nvSpPr>
        <p:spPr>
          <a:xfrm>
            <a:off x="6300192" y="695817"/>
            <a:ext cx="2739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Book Antiqua" panose="02040602050305030304" pitchFamily="18" charset="0"/>
                <a:ea typeface="楷体_GB2312" pitchFamily="49" charset="-122"/>
              </a:rPr>
              <a:t>R</a:t>
            </a:r>
            <a:r>
              <a:rPr lang="en-US" altLang="zh-CN" b="1" baseline="-25000" dirty="0">
                <a:latin typeface="Book Antiqua" panose="02040602050305030304" pitchFamily="18" charset="0"/>
                <a:ea typeface="楷体_GB2312" pitchFamily="49" charset="-122"/>
              </a:rPr>
              <a:t>2</a:t>
            </a:r>
            <a:r>
              <a:rPr lang="en-US" altLang="zh-CN" b="1" dirty="0">
                <a:latin typeface="Book Antiqua" panose="02040602050305030304" pitchFamily="18" charset="0"/>
                <a:ea typeface="楷体_GB2312" pitchFamily="49" charset="-122"/>
              </a:rPr>
              <a:t>&lt;</a:t>
            </a:r>
            <a:r>
              <a:rPr lang="en-US" altLang="zh-CN" b="1" dirty="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</a:t>
            </a:r>
            <a:r>
              <a:rPr lang="en-US" altLang="zh-CN" b="1" i="1" dirty="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z-z</a:t>
            </a:r>
            <a:r>
              <a:rPr lang="en-US" altLang="zh-CN" b="1" i="1" baseline="-25000" dirty="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0 </a:t>
            </a:r>
            <a:r>
              <a:rPr lang="en-US" altLang="zh-CN" b="1" dirty="0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&lt;</a:t>
            </a:r>
            <a:r>
              <a:rPr lang="en-US" altLang="zh-CN" b="1" dirty="0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en-US" altLang="zh-CN" b="1" i="1" dirty="0" err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R</a:t>
            </a:r>
            <a:r>
              <a:rPr lang="en-US" altLang="zh-CN" b="1" i="1" baseline="-25000" dirty="0" err="1">
                <a:latin typeface="Book Antiqua" panose="0204060205030503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endParaRPr lang="zh-CN" altLang="en-US" dirty="0"/>
          </a:p>
        </p:txBody>
      </p:sp>
      <p:sp>
        <p:nvSpPr>
          <p:cNvPr id="8" name="Rectangle 35"/>
          <p:cNvSpPr>
            <a:spLocks noChangeArrowheads="1"/>
          </p:cNvSpPr>
          <p:nvPr/>
        </p:nvSpPr>
        <p:spPr bwMode="auto">
          <a:xfrm>
            <a:off x="395536" y="4077072"/>
            <a:ext cx="6367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 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0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684080"/>
              </p:ext>
            </p:extLst>
          </p:nvPr>
        </p:nvGraphicFramePr>
        <p:xfrm>
          <a:off x="1259632" y="3645024"/>
          <a:ext cx="2068564" cy="1092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78" name="Equation" r:id="rId7" imgW="850680" imgH="419040" progId="Equation.DSMT4">
                  <p:embed/>
                </p:oleObj>
              </mc:Choice>
              <mc:Fallback>
                <p:oleObj name="Equation" r:id="rId7" imgW="850680" imgH="419040" progId="Equation.DSMT4">
                  <p:embed/>
                  <p:pic>
                    <p:nvPicPr>
                      <p:cNvPr id="5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3645024"/>
                        <a:ext cx="2068564" cy="10927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35"/>
          <p:cNvSpPr>
            <a:spLocks noChangeArrowheads="1"/>
          </p:cNvSpPr>
          <p:nvPr/>
        </p:nvSpPr>
        <p:spPr bwMode="auto">
          <a:xfrm>
            <a:off x="322600" y="5142020"/>
            <a:ext cx="615264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3.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如果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baseline="-25000" dirty="0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是奇点，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R</a:t>
            </a:r>
            <a:r>
              <a:rPr lang="en-US" altLang="zh-CN" sz="2800" b="1" baseline="-25000" dirty="0">
                <a:latin typeface="Book Antiqua" panose="02040602050305030304" pitchFamily="18" charset="0"/>
                <a:ea typeface="楷体_GB2312" pitchFamily="49" charset="-122"/>
              </a:rPr>
              <a:t>2</a:t>
            </a:r>
            <a:r>
              <a:rPr lang="en-US" altLang="zh-CN" sz="2800" b="1" dirty="0">
                <a:latin typeface="Calibri" panose="020F0502020204030204" pitchFamily="34" charset="0"/>
                <a:ea typeface="楷体_GB2312" pitchFamily="49" charset="-122"/>
                <a:cs typeface="Calibri" panose="020F0502020204030204" pitchFamily="34" charset="0"/>
              </a:rPr>
              <a:t>→0</a:t>
            </a:r>
            <a:r>
              <a:rPr lang="zh-CN" altLang="en-US" sz="2800" b="1" dirty="0">
                <a:latin typeface="Calibri" panose="020F0502020204030204" pitchFamily="34" charset="0"/>
                <a:ea typeface="楷体_GB2312" pitchFamily="49" charset="-122"/>
                <a:cs typeface="Calibri" panose="020F0502020204030204" pitchFamily="34" charset="0"/>
              </a:rPr>
              <a:t>，奇点的性质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2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547758"/>
              </p:ext>
            </p:extLst>
          </p:nvPr>
        </p:nvGraphicFramePr>
        <p:xfrm>
          <a:off x="3707904" y="3581803"/>
          <a:ext cx="48768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79" name="公式" r:id="rId3" imgW="1539169" imgH="358030" progId="Equation.3">
                  <p:embed/>
                </p:oleObj>
              </mc:Choice>
              <mc:Fallback>
                <p:oleObj name="公式" r:id="rId3" imgW="1539169" imgH="358030" progId="Equation.3">
                  <p:embed/>
                  <p:pic>
                    <p:nvPicPr>
                      <p:cNvPr id="5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3581803"/>
                        <a:ext cx="48768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4237872" y="2948398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非邻域展开：环域！</a:t>
            </a:r>
          </a:p>
        </p:txBody>
      </p:sp>
    </p:spTree>
    <p:extLst>
      <p:ext uri="{BB962C8B-B14F-4D97-AF65-F5344CB8AC3E}">
        <p14:creationId xmlns:p14="http://schemas.microsoft.com/office/powerpoint/2010/main" val="4277379808"/>
      </p:ext>
    </p:extLst>
  </p:cSld>
  <p:clrMapOvr>
    <a:masterClrMapping/>
  </p:clrMapOvr>
  <p:transition>
    <p:rand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6172200" y="228600"/>
            <a:ext cx="901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展开</a:t>
            </a: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0" y="322263"/>
            <a:ext cx="350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例：在</a:t>
            </a:r>
            <a:r>
              <a:rPr lang="en-US" altLang="zh-CN" sz="2800" b="1" i="1">
                <a:latin typeface="Book Antiqua" panose="02040602050305030304" pitchFamily="18" charset="0"/>
              </a:rPr>
              <a:t>z</a:t>
            </a:r>
            <a:r>
              <a:rPr lang="en-US" altLang="zh-CN" sz="2800" b="1" i="1" baseline="-25000">
                <a:latin typeface="Book Antiqua" panose="02040602050305030304" pitchFamily="18" charset="0"/>
              </a:rPr>
              <a:t>0</a:t>
            </a:r>
            <a:r>
              <a:rPr lang="en-US" altLang="zh-CN" sz="2800" b="1">
                <a:latin typeface="Book Antiqua" panose="02040602050305030304" pitchFamily="18" charset="0"/>
              </a:rPr>
              <a:t>=0</a:t>
            </a:r>
            <a:r>
              <a:rPr lang="zh-CN" altLang="en-US" sz="2800" b="1">
                <a:latin typeface="Book Antiqua" panose="02040602050305030304" pitchFamily="18" charset="0"/>
              </a:rPr>
              <a:t>邻域上把</a:t>
            </a:r>
          </a:p>
        </p:txBody>
      </p:sp>
      <p:graphicFrame>
        <p:nvGraphicFramePr>
          <p:cNvPr id="36868" name="Object 4"/>
          <p:cNvGraphicFramePr>
            <a:graphicFrameLocks noChangeAspect="1"/>
          </p:cNvGraphicFramePr>
          <p:nvPr/>
        </p:nvGraphicFramePr>
        <p:xfrm>
          <a:off x="3352800" y="228600"/>
          <a:ext cx="254952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71" name="公式" r:id="rId3" imgW="853582" imgH="129383" progId="Equation.3">
                  <p:embed/>
                </p:oleObj>
              </mc:Choice>
              <mc:Fallback>
                <p:oleObj name="公式" r:id="rId3" imgW="853582" imgH="12938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28600"/>
                        <a:ext cx="2549525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085" name="Text Box 5"/>
          <p:cNvSpPr txBox="1">
            <a:spLocks noChangeArrowheads="1"/>
          </p:cNvSpPr>
          <p:nvPr/>
        </p:nvSpPr>
        <p:spPr bwMode="auto">
          <a:xfrm>
            <a:off x="0" y="1389063"/>
            <a:ext cx="901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解：</a:t>
            </a:r>
          </a:p>
        </p:txBody>
      </p:sp>
      <p:graphicFrame>
        <p:nvGraphicFramePr>
          <p:cNvPr id="174086" name="Object 6"/>
          <p:cNvGraphicFramePr>
            <a:graphicFrameLocks noChangeAspect="1"/>
          </p:cNvGraphicFramePr>
          <p:nvPr/>
        </p:nvGraphicFramePr>
        <p:xfrm>
          <a:off x="7235825" y="1676400"/>
          <a:ext cx="1030288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72" name="公式" r:id="rId5" imgW="342794" imgH="175197" progId="Equation.3">
                  <p:embed/>
                </p:oleObj>
              </mc:Choice>
              <mc:Fallback>
                <p:oleObj name="公式" r:id="rId5" imgW="342794" imgH="17519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1676400"/>
                        <a:ext cx="1030288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087" name="Line 7"/>
          <p:cNvSpPr>
            <a:spLocks noChangeShapeType="1"/>
          </p:cNvSpPr>
          <p:nvPr/>
        </p:nvSpPr>
        <p:spPr bwMode="auto">
          <a:xfrm flipH="1">
            <a:off x="0" y="1312863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4098" name="Object 18"/>
          <p:cNvGraphicFramePr>
            <a:graphicFrameLocks noChangeAspect="1"/>
          </p:cNvGraphicFramePr>
          <p:nvPr/>
        </p:nvGraphicFramePr>
        <p:xfrm>
          <a:off x="1244600" y="1371600"/>
          <a:ext cx="4276725" cy="153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73" name="公式" r:id="rId7" imgW="1204031" imgH="365666" progId="Equation.3">
                  <p:embed/>
                </p:oleObj>
              </mc:Choice>
              <mc:Fallback>
                <p:oleObj name="公式" r:id="rId7" imgW="1204031" imgH="365666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600" y="1371600"/>
                        <a:ext cx="4276725" cy="153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099" name="Object 19"/>
          <p:cNvGraphicFramePr>
            <a:graphicFrameLocks noChangeAspect="1"/>
          </p:cNvGraphicFramePr>
          <p:nvPr/>
        </p:nvGraphicFramePr>
        <p:xfrm>
          <a:off x="1447800" y="3048000"/>
          <a:ext cx="254952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74" name="公式" r:id="rId9" imgW="853582" imgH="129383" progId="Equation.3">
                  <p:embed/>
                </p:oleObj>
              </mc:Choice>
              <mc:Fallback>
                <p:oleObj name="公式" r:id="rId9" imgW="853582" imgH="129383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048000"/>
                        <a:ext cx="2549525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00" name="Object 20"/>
          <p:cNvGraphicFramePr>
            <a:graphicFrameLocks noChangeAspect="1"/>
          </p:cNvGraphicFramePr>
          <p:nvPr/>
        </p:nvGraphicFramePr>
        <p:xfrm>
          <a:off x="2209800" y="3581400"/>
          <a:ext cx="2963863" cy="153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75" name="公式" r:id="rId11" imgW="815305" imgH="365666" progId="Equation.3">
                  <p:embed/>
                </p:oleObj>
              </mc:Choice>
              <mc:Fallback>
                <p:oleObj name="公式" r:id="rId11" imgW="815305" imgH="365666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581400"/>
                        <a:ext cx="2963863" cy="153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01" name="Object 21"/>
          <p:cNvGraphicFramePr>
            <a:graphicFrameLocks noChangeAspect="1"/>
          </p:cNvGraphicFramePr>
          <p:nvPr/>
        </p:nvGraphicFramePr>
        <p:xfrm>
          <a:off x="6424613" y="3124200"/>
          <a:ext cx="1592262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76" name="公式" r:id="rId13" imgW="571606" imgH="175197" progId="Equation.3">
                  <p:embed/>
                </p:oleObj>
              </mc:Choice>
              <mc:Fallback>
                <p:oleObj name="公式" r:id="rId13" imgW="571606" imgH="175197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4613" y="3124200"/>
                        <a:ext cx="1592262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02" name="Object 22"/>
          <p:cNvGraphicFramePr>
            <a:graphicFrameLocks noChangeAspect="1"/>
          </p:cNvGraphicFramePr>
          <p:nvPr/>
        </p:nvGraphicFramePr>
        <p:xfrm>
          <a:off x="6477000" y="4191000"/>
          <a:ext cx="1592263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77" name="公式" r:id="rId15" imgW="571606" imgH="175197" progId="Equation.3">
                  <p:embed/>
                </p:oleObj>
              </mc:Choice>
              <mc:Fallback>
                <p:oleObj name="公式" r:id="rId15" imgW="571606" imgH="175197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4191000"/>
                        <a:ext cx="1592263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448425" y="304800"/>
            <a:ext cx="2695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展开为洛朗级数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322263"/>
            <a:ext cx="3962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例：在                      上把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994864"/>
              </p:ext>
            </p:extLst>
          </p:nvPr>
        </p:nvGraphicFramePr>
        <p:xfrm>
          <a:off x="3754464" y="276225"/>
          <a:ext cx="2693961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93" name="Equation" r:id="rId3" imgW="990360" imgH="203040" progId="Equation.DSMT4">
                  <p:embed/>
                </p:oleObj>
              </mc:Choice>
              <mc:Fallback>
                <p:oleObj name="Equation" r:id="rId3" imgW="990360" imgH="203040" progId="Equation.DSMT4">
                  <p:embed/>
                  <p:pic>
                    <p:nvPicPr>
                      <p:cNvPr id="378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4464" y="276225"/>
                        <a:ext cx="2693961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3"/>
          <p:cNvGraphicFramePr>
            <a:graphicFrameLocks noChangeAspect="1"/>
          </p:cNvGraphicFramePr>
          <p:nvPr/>
        </p:nvGraphicFramePr>
        <p:xfrm>
          <a:off x="1447800" y="228600"/>
          <a:ext cx="17081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94" name="公式" r:id="rId5" imgW="548640" imgH="175197" progId="Equation.3">
                  <p:embed/>
                </p:oleObj>
              </mc:Choice>
              <mc:Fallback>
                <p:oleObj name="公式" r:id="rId5" imgW="548640" imgH="175197" progId="Equation.3">
                  <p:embed/>
                  <p:pic>
                    <p:nvPicPr>
                      <p:cNvPr id="3789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28600"/>
                        <a:ext cx="17081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633998"/>
              </p:ext>
            </p:extLst>
          </p:nvPr>
        </p:nvGraphicFramePr>
        <p:xfrm>
          <a:off x="336823" y="1036444"/>
          <a:ext cx="8699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95" name="公式" r:id="rId7" imgW="281975" imgH="175197" progId="Equation.3">
                  <p:embed/>
                </p:oleObj>
              </mc:Choice>
              <mc:Fallback>
                <p:oleObj name="公式" r:id="rId7" imgW="281975" imgH="175197" progId="Equation.3">
                  <p:embed/>
                  <p:pic>
                    <p:nvPicPr>
                      <p:cNvPr id="163858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823" y="1036444"/>
                        <a:ext cx="8699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330669"/>
              </p:ext>
            </p:extLst>
          </p:nvPr>
        </p:nvGraphicFramePr>
        <p:xfrm>
          <a:off x="2863962" y="906050"/>
          <a:ext cx="908050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96" name="公式" r:id="rId9" imgW="251354" imgH="319851" progId="Equation.3">
                  <p:embed/>
                </p:oleObj>
              </mc:Choice>
              <mc:Fallback>
                <p:oleObj name="公式" r:id="rId9" imgW="251354" imgH="319851" progId="Equation.3">
                  <p:embed/>
                  <p:pic>
                    <p:nvPicPr>
                      <p:cNvPr id="16386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962" y="906050"/>
                        <a:ext cx="908050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383114"/>
              </p:ext>
            </p:extLst>
          </p:nvPr>
        </p:nvGraphicFramePr>
        <p:xfrm>
          <a:off x="1609837" y="887413"/>
          <a:ext cx="1230247" cy="1258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97" name="Equation" r:id="rId11" imgW="495000" imgH="431640" progId="Equation.DSMT4">
                  <p:embed/>
                </p:oleObj>
              </mc:Choice>
              <mc:Fallback>
                <p:oleObj name="Equation" r:id="rId11" imgW="495000" imgH="431640" progId="Equation.DSMT4">
                  <p:embed/>
                  <p:pic>
                    <p:nvPicPr>
                      <p:cNvPr id="163863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837" y="887413"/>
                        <a:ext cx="1230247" cy="12588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533808"/>
              </p:ext>
            </p:extLst>
          </p:nvPr>
        </p:nvGraphicFramePr>
        <p:xfrm>
          <a:off x="273050" y="2192285"/>
          <a:ext cx="17081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98" name="公式" r:id="rId5" imgW="548640" imgH="175197" progId="Equation.3">
                  <p:embed/>
                </p:oleObj>
              </mc:Choice>
              <mc:Fallback>
                <p:oleObj name="公式" r:id="rId5" imgW="548640" imgH="175197" progId="Equation.3">
                  <p:embed/>
                  <p:pic>
                    <p:nvPicPr>
                      <p:cNvPr id="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" y="2192285"/>
                        <a:ext cx="17081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278843"/>
              </p:ext>
            </p:extLst>
          </p:nvPr>
        </p:nvGraphicFramePr>
        <p:xfrm>
          <a:off x="2143237" y="2082388"/>
          <a:ext cx="4136412" cy="2476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99" name="Equation" r:id="rId13" imgW="1726920" imgH="1015920" progId="Equation.DSMT4">
                  <p:embed/>
                </p:oleObj>
              </mc:Choice>
              <mc:Fallback>
                <p:oleObj name="Equation" r:id="rId13" imgW="1726920" imgH="1015920" progId="Equation.DSMT4">
                  <p:embed/>
                  <p:pic>
                    <p:nvPicPr>
                      <p:cNvPr id="7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237" y="2082388"/>
                        <a:ext cx="4136412" cy="24765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573157"/>
              </p:ext>
            </p:extLst>
          </p:nvPr>
        </p:nvGraphicFramePr>
        <p:xfrm>
          <a:off x="616496" y="3114876"/>
          <a:ext cx="847452" cy="823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00" name="Equation" r:id="rId15" imgW="393480" imgH="431640" progId="Equation.DSMT4">
                  <p:embed/>
                </p:oleObj>
              </mc:Choice>
              <mc:Fallback>
                <p:oleObj name="Equation" r:id="rId15" imgW="393480" imgH="431640" progId="Equation.DSMT4">
                  <p:embed/>
                  <p:pic>
                    <p:nvPicPr>
                      <p:cNvPr id="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96" y="3114876"/>
                        <a:ext cx="847452" cy="8231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070268" y="4955536"/>
            <a:ext cx="343074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解析延拓的级数解释</a:t>
            </a:r>
          </a:p>
        </p:txBody>
      </p:sp>
    </p:spTree>
    <p:extLst>
      <p:ext uri="{BB962C8B-B14F-4D97-AF65-F5344CB8AC3E}">
        <p14:creationId xmlns:p14="http://schemas.microsoft.com/office/powerpoint/2010/main" val="2709486598"/>
      </p:ext>
    </p:extLst>
  </p:cSld>
  <p:clrMapOvr>
    <a:masterClrMapping/>
  </p:clrMapOvr>
  <p:transition>
    <p:rand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442559"/>
              </p:ext>
            </p:extLst>
          </p:nvPr>
        </p:nvGraphicFramePr>
        <p:xfrm>
          <a:off x="630947" y="356237"/>
          <a:ext cx="8699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16" name="公式" r:id="rId3" imgW="281975" imgH="175197" progId="Equation.3">
                  <p:embed/>
                </p:oleObj>
              </mc:Choice>
              <mc:Fallback>
                <p:oleObj name="公式" r:id="rId3" imgW="281975" imgH="175197" progId="Equation.3">
                  <p:embed/>
                  <p:pic>
                    <p:nvPicPr>
                      <p:cNvPr id="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947" y="356237"/>
                        <a:ext cx="8699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418291"/>
              </p:ext>
            </p:extLst>
          </p:nvPr>
        </p:nvGraphicFramePr>
        <p:xfrm>
          <a:off x="3038814" y="-37006"/>
          <a:ext cx="908050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17" name="公式" r:id="rId5" imgW="251354" imgH="319851" progId="Equation.3">
                  <p:embed/>
                </p:oleObj>
              </mc:Choice>
              <mc:Fallback>
                <p:oleObj name="公式" r:id="rId5" imgW="251354" imgH="319851" progId="Equation.3">
                  <p:embed/>
                  <p:pic>
                    <p:nvPicPr>
                      <p:cNvPr id="7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8814" y="-37006"/>
                        <a:ext cx="908050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759708"/>
              </p:ext>
            </p:extLst>
          </p:nvPr>
        </p:nvGraphicFramePr>
        <p:xfrm>
          <a:off x="1808567" y="-49261"/>
          <a:ext cx="1230247" cy="1258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18" name="Equation" r:id="rId7" imgW="495000" imgH="431640" progId="Equation.DSMT4">
                  <p:embed/>
                </p:oleObj>
              </mc:Choice>
              <mc:Fallback>
                <p:oleObj name="Equation" r:id="rId7" imgW="495000" imgH="431640" progId="Equation.DSMT4">
                  <p:embed/>
                  <p:pic>
                    <p:nvPicPr>
                      <p:cNvPr id="8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567" y="-49261"/>
                        <a:ext cx="1230247" cy="12588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830662"/>
              </p:ext>
            </p:extLst>
          </p:nvPr>
        </p:nvGraphicFramePr>
        <p:xfrm>
          <a:off x="211847" y="1323975"/>
          <a:ext cx="17081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19" name="公式" r:id="rId9" imgW="548640" imgH="175197" progId="Equation.3">
                  <p:embed/>
                </p:oleObj>
              </mc:Choice>
              <mc:Fallback>
                <p:oleObj name="公式" r:id="rId9" imgW="548640" imgH="175197" progId="Equation.3">
                  <p:embed/>
                  <p:pic>
                    <p:nvPicPr>
                      <p:cNvPr id="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847" y="1323975"/>
                        <a:ext cx="17081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828406"/>
              </p:ext>
            </p:extLst>
          </p:nvPr>
        </p:nvGraphicFramePr>
        <p:xfrm>
          <a:off x="1931473" y="1151587"/>
          <a:ext cx="2432050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20" name="Equation" r:id="rId11" imgW="1015920" imgH="431640" progId="Equation.DSMT4">
                  <p:embed/>
                </p:oleObj>
              </mc:Choice>
              <mc:Fallback>
                <p:oleObj name="Equation" r:id="rId11" imgW="1015920" imgH="431640" progId="Equation.DSMT4">
                  <p:embed/>
                  <p:pic>
                    <p:nvPicPr>
                      <p:cNvPr id="1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1473" y="1151587"/>
                        <a:ext cx="2432050" cy="1052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355976" y="356237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泰勒级数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375812" y="1385455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洛朗级数</a:t>
            </a:r>
          </a:p>
        </p:txBody>
      </p:sp>
      <p:graphicFrame>
        <p:nvGraphicFramePr>
          <p:cNvPr id="11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002804"/>
              </p:ext>
            </p:extLst>
          </p:nvPr>
        </p:nvGraphicFramePr>
        <p:xfrm>
          <a:off x="223777" y="2204099"/>
          <a:ext cx="2199913" cy="746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21" name="Equation" r:id="rId13" imgW="583920" imgH="253800" progId="Equation.DSMT4">
                  <p:embed/>
                </p:oleObj>
              </mc:Choice>
              <mc:Fallback>
                <p:oleObj name="Equation" r:id="rId13" imgW="583920" imgH="253800" progId="Equation.DSMT4">
                  <p:embed/>
                  <p:pic>
                    <p:nvPicPr>
                      <p:cNvPr id="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777" y="2204099"/>
                        <a:ext cx="2199913" cy="7468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555776" y="2285158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z=1</a:t>
            </a:r>
            <a:r>
              <a:rPr lang="zh-CN" altLang="en-US" dirty="0"/>
              <a:t>奇点</a:t>
            </a:r>
          </a:p>
        </p:txBody>
      </p:sp>
      <p:graphicFrame>
        <p:nvGraphicFramePr>
          <p:cNvPr id="13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767744"/>
              </p:ext>
            </p:extLst>
          </p:nvPr>
        </p:nvGraphicFramePr>
        <p:xfrm>
          <a:off x="197141" y="2892859"/>
          <a:ext cx="26304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22" name="Equation" r:id="rId15" imgW="698400" imgH="253800" progId="Equation.DSMT4">
                  <p:embed/>
                </p:oleObj>
              </mc:Choice>
              <mc:Fallback>
                <p:oleObj name="Equation" r:id="rId15" imgW="698400" imgH="253800" progId="Equation.DSMT4">
                  <p:embed/>
                  <p:pic>
                    <p:nvPicPr>
                      <p:cNvPr id="11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141" y="2892859"/>
                        <a:ext cx="2630488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2854265" y="2892859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1/(1-z) </a:t>
            </a:r>
            <a:r>
              <a:rPr lang="zh-CN" altLang="en-US" dirty="0"/>
              <a:t>解析</a:t>
            </a:r>
          </a:p>
        </p:txBody>
      </p:sp>
      <p:graphicFrame>
        <p:nvGraphicFramePr>
          <p:cNvPr id="1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845362"/>
              </p:ext>
            </p:extLst>
          </p:nvPr>
        </p:nvGraphicFramePr>
        <p:xfrm>
          <a:off x="197141" y="3453048"/>
          <a:ext cx="6880433" cy="3124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23" name="Equation" r:id="rId17" imgW="3085920" imgH="1193760" progId="Equation.DSMT4">
                  <p:embed/>
                </p:oleObj>
              </mc:Choice>
              <mc:Fallback>
                <p:oleObj name="Equation" r:id="rId17" imgW="3085920" imgH="1193760" progId="Equation.DSMT4">
                  <p:embed/>
                  <p:pic>
                    <p:nvPicPr>
                      <p:cNvPr id="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141" y="3453048"/>
                        <a:ext cx="6880433" cy="31244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7524328" y="5877272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发散</a:t>
            </a:r>
          </a:p>
        </p:txBody>
      </p:sp>
    </p:spTree>
    <p:extLst>
      <p:ext uri="{BB962C8B-B14F-4D97-AF65-F5344CB8AC3E}">
        <p14:creationId xmlns:p14="http://schemas.microsoft.com/office/powerpoint/2010/main" val="4228963974"/>
      </p:ext>
    </p:extLst>
  </p:cSld>
  <p:clrMapOvr>
    <a:masterClrMapping/>
  </p:clrMapOvr>
  <p:transition>
    <p:random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207649"/>
              </p:ext>
            </p:extLst>
          </p:nvPr>
        </p:nvGraphicFramePr>
        <p:xfrm>
          <a:off x="395536" y="116632"/>
          <a:ext cx="7661276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35" name="Equation" r:id="rId3" imgW="3200400" imgH="444240" progId="Equation.DSMT4">
                  <p:embed/>
                </p:oleObj>
              </mc:Choice>
              <mc:Fallback>
                <p:oleObj name="Equation" r:id="rId3" imgW="3200400" imgH="444240" progId="Equation.DSMT4">
                  <p:embed/>
                  <p:pic>
                    <p:nvPicPr>
                      <p:cNvPr id="6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16632"/>
                        <a:ext cx="7661276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8023377" y="404664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发散</a:t>
            </a:r>
          </a:p>
        </p:txBody>
      </p:sp>
      <p:graphicFrame>
        <p:nvGraphicFramePr>
          <p:cNvPr id="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129448"/>
              </p:ext>
            </p:extLst>
          </p:nvPr>
        </p:nvGraphicFramePr>
        <p:xfrm>
          <a:off x="679186" y="1913570"/>
          <a:ext cx="8699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36" name="公式" r:id="rId5" imgW="281975" imgH="175197" progId="Equation.3">
                  <p:embed/>
                </p:oleObj>
              </mc:Choice>
              <mc:Fallback>
                <p:oleObj name="公式" r:id="rId5" imgW="281975" imgH="175197" progId="Equation.3">
                  <p:embed/>
                  <p:pic>
                    <p:nvPicPr>
                      <p:cNvPr id="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186" y="1913570"/>
                        <a:ext cx="8699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089700"/>
              </p:ext>
            </p:extLst>
          </p:nvPr>
        </p:nvGraphicFramePr>
        <p:xfrm>
          <a:off x="3087053" y="1520327"/>
          <a:ext cx="908050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37" name="公式" r:id="rId7" imgW="251354" imgH="319851" progId="Equation.3">
                  <p:embed/>
                </p:oleObj>
              </mc:Choice>
              <mc:Fallback>
                <p:oleObj name="公式" r:id="rId7" imgW="251354" imgH="319851" progId="Equation.3">
                  <p:embed/>
                  <p:pic>
                    <p:nvPicPr>
                      <p:cNvPr id="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7053" y="1520327"/>
                        <a:ext cx="908050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44833"/>
              </p:ext>
            </p:extLst>
          </p:nvPr>
        </p:nvGraphicFramePr>
        <p:xfrm>
          <a:off x="1856806" y="1508072"/>
          <a:ext cx="1230247" cy="1258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38" name="Equation" r:id="rId9" imgW="495000" imgH="431640" progId="Equation.DSMT4">
                  <p:embed/>
                </p:oleObj>
              </mc:Choice>
              <mc:Fallback>
                <p:oleObj name="Equation" r:id="rId9" imgW="495000" imgH="431640" progId="Equation.DSMT4">
                  <p:embed/>
                  <p:pic>
                    <p:nvPicPr>
                      <p:cNvPr id="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6806" y="1508072"/>
                        <a:ext cx="1230247" cy="12588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573878"/>
              </p:ext>
            </p:extLst>
          </p:nvPr>
        </p:nvGraphicFramePr>
        <p:xfrm>
          <a:off x="260086" y="2881308"/>
          <a:ext cx="17081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39" name="公式" r:id="rId11" imgW="548640" imgH="175197" progId="Equation.3">
                  <p:embed/>
                </p:oleObj>
              </mc:Choice>
              <mc:Fallback>
                <p:oleObj name="公式" r:id="rId11" imgW="548640" imgH="175197" progId="Equation.3">
                  <p:embed/>
                  <p:pic>
                    <p:nvPicPr>
                      <p:cNvPr id="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086" y="2881308"/>
                        <a:ext cx="17081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799699"/>
              </p:ext>
            </p:extLst>
          </p:nvPr>
        </p:nvGraphicFramePr>
        <p:xfrm>
          <a:off x="1979712" y="2708920"/>
          <a:ext cx="2432050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40" name="Equation" r:id="rId13" imgW="1015920" imgH="431640" progId="Equation.DSMT4">
                  <p:embed/>
                </p:oleObj>
              </mc:Choice>
              <mc:Fallback>
                <p:oleObj name="Equation" r:id="rId13" imgW="1015920" imgH="431640" progId="Equation.DSMT4">
                  <p:embed/>
                  <p:pic>
                    <p:nvPicPr>
                      <p:cNvPr id="6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2708920"/>
                        <a:ext cx="2432050" cy="1052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404215" y="1913570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泰勒级数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24051" y="2942788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洛朗级数</a:t>
            </a:r>
          </a:p>
        </p:txBody>
      </p:sp>
      <p:graphicFrame>
        <p:nvGraphicFramePr>
          <p:cNvPr id="11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996176"/>
              </p:ext>
            </p:extLst>
          </p:nvPr>
        </p:nvGraphicFramePr>
        <p:xfrm>
          <a:off x="459339" y="4897982"/>
          <a:ext cx="26304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41" name="Equation" r:id="rId15" imgW="698400" imgH="253800" progId="Equation.DSMT4">
                  <p:embed/>
                </p:oleObj>
              </mc:Choice>
              <mc:Fallback>
                <p:oleObj name="Equation" r:id="rId15" imgW="698400" imgH="253800" progId="Equation.DSMT4">
                  <p:embed/>
                  <p:pic>
                    <p:nvPicPr>
                      <p:cNvPr id="13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339" y="4897982"/>
                        <a:ext cx="2630488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811001"/>
              </p:ext>
            </p:extLst>
          </p:nvPr>
        </p:nvGraphicFramePr>
        <p:xfrm>
          <a:off x="3412928" y="4798326"/>
          <a:ext cx="908050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42" name="公式" r:id="rId7" imgW="251354" imgH="319851" progId="Equation.3">
                  <p:embed/>
                </p:oleObj>
              </mc:Choice>
              <mc:Fallback>
                <p:oleObj name="公式" r:id="rId7" imgW="251354" imgH="319851" progId="Equation.3">
                  <p:embed/>
                  <p:pic>
                    <p:nvPicPr>
                      <p:cNvPr id="5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2928" y="4798326"/>
                        <a:ext cx="908050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4323675" y="5094107"/>
            <a:ext cx="4531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写不成收敛的级数形式</a:t>
            </a:r>
          </a:p>
        </p:txBody>
      </p:sp>
      <p:graphicFrame>
        <p:nvGraphicFramePr>
          <p:cNvPr id="1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978641"/>
              </p:ext>
            </p:extLst>
          </p:nvPr>
        </p:nvGraphicFramePr>
        <p:xfrm>
          <a:off x="1160463" y="4110038"/>
          <a:ext cx="1195387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43" name="Equation" r:id="rId17" imgW="317160" imgH="164880" progId="Equation.DSMT4">
                  <p:embed/>
                </p:oleObj>
              </mc:Choice>
              <mc:Fallback>
                <p:oleObj name="Equation" r:id="rId17" imgW="317160" imgH="164880" progId="Equation.DSMT4">
                  <p:embed/>
                  <p:pic>
                    <p:nvPicPr>
                      <p:cNvPr id="11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0463" y="4110038"/>
                        <a:ext cx="1195387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247686"/>
              </p:ext>
            </p:extLst>
          </p:nvPr>
        </p:nvGraphicFramePr>
        <p:xfrm>
          <a:off x="3400639" y="3621987"/>
          <a:ext cx="908050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44" name="公式" r:id="rId7" imgW="251354" imgH="319851" progId="Equation.3">
                  <p:embed/>
                </p:oleObj>
              </mc:Choice>
              <mc:Fallback>
                <p:oleObj name="公式" r:id="rId7" imgW="251354" imgH="319851" progId="Equation.3">
                  <p:embed/>
                  <p:pic>
                    <p:nvPicPr>
                      <p:cNvPr id="1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0639" y="3621987"/>
                        <a:ext cx="908050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5004048" y="3972006"/>
            <a:ext cx="1214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奇点</a:t>
            </a:r>
          </a:p>
        </p:txBody>
      </p:sp>
    </p:spTree>
    <p:extLst>
      <p:ext uri="{BB962C8B-B14F-4D97-AF65-F5344CB8AC3E}">
        <p14:creationId xmlns:p14="http://schemas.microsoft.com/office/powerpoint/2010/main" val="3726368952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652808"/>
              </p:ext>
            </p:extLst>
          </p:nvPr>
        </p:nvGraphicFramePr>
        <p:xfrm>
          <a:off x="323528" y="0"/>
          <a:ext cx="1430337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34" name="Equation" r:id="rId3" imgW="698400" imgH="431640" progId="Equation.DSMT4">
                  <p:embed/>
                </p:oleObj>
              </mc:Choice>
              <mc:Fallback>
                <p:oleObj name="Equation" r:id="rId3" imgW="698400" imgH="431640" progId="Equation.DSMT4">
                  <p:embed/>
                  <p:pic>
                    <p:nvPicPr>
                      <p:cNvPr id="28" name="对象 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528" y="0"/>
                        <a:ext cx="1430337" cy="884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48139"/>
              </p:ext>
            </p:extLst>
          </p:nvPr>
        </p:nvGraphicFramePr>
        <p:xfrm>
          <a:off x="179512" y="3356992"/>
          <a:ext cx="2601913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35" name="Equation" r:id="rId5" imgW="1269720" imgH="431640" progId="Equation.DSMT4">
                  <p:embed/>
                </p:oleObj>
              </mc:Choice>
              <mc:Fallback>
                <p:oleObj name="Equation" r:id="rId5" imgW="1269720" imgH="4316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9512" y="3356992"/>
                        <a:ext cx="2601913" cy="88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340643"/>
              </p:ext>
            </p:extLst>
          </p:nvPr>
        </p:nvGraphicFramePr>
        <p:xfrm>
          <a:off x="875930" y="927606"/>
          <a:ext cx="365283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36" name="Equation" r:id="rId7" imgW="1790640" imgH="228600" progId="Equation.DSMT4">
                  <p:embed/>
                </p:oleObj>
              </mc:Choice>
              <mc:Fallback>
                <p:oleObj name="Equation" r:id="rId7" imgW="1790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75930" y="927606"/>
                        <a:ext cx="3652838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942291"/>
              </p:ext>
            </p:extLst>
          </p:nvPr>
        </p:nvGraphicFramePr>
        <p:xfrm>
          <a:off x="692150" y="1544638"/>
          <a:ext cx="37306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37" name="Equation" r:id="rId9" imgW="1828800" imgH="228600" progId="Equation.DSMT4">
                  <p:embed/>
                </p:oleObj>
              </mc:Choice>
              <mc:Fallback>
                <p:oleObj name="Equation" r:id="rId9" imgW="1828800" imgH="22860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2150" y="1544638"/>
                        <a:ext cx="373062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827435"/>
              </p:ext>
            </p:extLst>
          </p:nvPr>
        </p:nvGraphicFramePr>
        <p:xfrm>
          <a:off x="627062" y="2079379"/>
          <a:ext cx="3860800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38" name="Equation" r:id="rId11" imgW="1892160" imgH="406080" progId="Equation.DSMT4">
                  <p:embed/>
                </p:oleObj>
              </mc:Choice>
              <mc:Fallback>
                <p:oleObj name="Equation" r:id="rId11" imgW="1892160" imgH="40608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27062" y="2079379"/>
                        <a:ext cx="3860800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9418085"/>
              </p:ext>
            </p:extLst>
          </p:nvPr>
        </p:nvGraphicFramePr>
        <p:xfrm>
          <a:off x="2928378" y="3299049"/>
          <a:ext cx="6477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39" name="Equation" r:id="rId13" imgW="317160" imgH="228600" progId="Equation.DSMT4">
                  <p:embed/>
                </p:oleObj>
              </mc:Choice>
              <mc:Fallback>
                <p:oleObj name="Equation" r:id="rId13" imgW="317160" imgH="22860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28378" y="3299049"/>
                        <a:ext cx="6477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134593"/>
              </p:ext>
            </p:extLst>
          </p:nvPr>
        </p:nvGraphicFramePr>
        <p:xfrm>
          <a:off x="2781425" y="3799111"/>
          <a:ext cx="160496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40" name="Equation" r:id="rId15" imgW="787320" imgH="228600" progId="Equation.DSMT4">
                  <p:embed/>
                </p:oleObj>
              </mc:Choice>
              <mc:Fallback>
                <p:oleObj name="Equation" r:id="rId15" imgW="787320" imgH="22860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781425" y="3799111"/>
                        <a:ext cx="1604963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249039"/>
              </p:ext>
            </p:extLst>
          </p:nvPr>
        </p:nvGraphicFramePr>
        <p:xfrm>
          <a:off x="2795462" y="4437112"/>
          <a:ext cx="246221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41" name="Equation" r:id="rId17" imgW="1206360" imgH="406080" progId="Equation.DSMT4">
                  <p:embed/>
                </p:oleObj>
              </mc:Choice>
              <mc:Fallback>
                <p:oleObj name="Equation" r:id="rId17" imgW="1206360" imgH="40608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95462" y="4437112"/>
                        <a:ext cx="2462213" cy="83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 bwMode="auto">
          <a:xfrm>
            <a:off x="1691680" y="980728"/>
            <a:ext cx="576064" cy="1761554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507430" y="980728"/>
            <a:ext cx="576064" cy="1761554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344916" y="932483"/>
            <a:ext cx="576064" cy="1761554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875930" y="1008569"/>
            <a:ext cx="576064" cy="1761554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2998636" y="3292590"/>
            <a:ext cx="576064" cy="1761554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3811013" y="3765774"/>
            <a:ext cx="576064" cy="1761554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4676671" y="4437112"/>
            <a:ext cx="571995" cy="1777544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84168" y="3532411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卷积思想</a:t>
            </a:r>
          </a:p>
        </p:txBody>
      </p:sp>
    </p:spTree>
    <p:extLst>
      <p:ext uri="{BB962C8B-B14F-4D97-AF65-F5344CB8AC3E}">
        <p14:creationId xmlns:p14="http://schemas.microsoft.com/office/powerpoint/2010/main" val="2127012960"/>
      </p:ext>
    </p:extLst>
  </p:cSld>
  <p:clrMapOvr>
    <a:masterClrMapping/>
  </p:clrMapOvr>
  <p:transition>
    <p:random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8"/>
          <p:cNvGraphicFramePr>
            <a:graphicFrameLocks noChangeAspect="1"/>
          </p:cNvGraphicFramePr>
          <p:nvPr>
            <p:extLst/>
          </p:nvPr>
        </p:nvGraphicFramePr>
        <p:xfrm>
          <a:off x="630947" y="356237"/>
          <a:ext cx="8699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68" name="公式" r:id="rId3" imgW="281975" imgH="175197" progId="Equation.3">
                  <p:embed/>
                </p:oleObj>
              </mc:Choice>
              <mc:Fallback>
                <p:oleObj name="公式" r:id="rId3" imgW="281975" imgH="175197" progId="Equation.3">
                  <p:embed/>
                  <p:pic>
                    <p:nvPicPr>
                      <p:cNvPr id="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947" y="356237"/>
                        <a:ext cx="8699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2"/>
          <p:cNvGraphicFramePr>
            <a:graphicFrameLocks noChangeAspect="1"/>
          </p:cNvGraphicFramePr>
          <p:nvPr>
            <p:extLst/>
          </p:nvPr>
        </p:nvGraphicFramePr>
        <p:xfrm>
          <a:off x="3038814" y="-37006"/>
          <a:ext cx="908050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69" name="公式" r:id="rId5" imgW="251354" imgH="319851" progId="Equation.3">
                  <p:embed/>
                </p:oleObj>
              </mc:Choice>
              <mc:Fallback>
                <p:oleObj name="公式" r:id="rId5" imgW="251354" imgH="319851" progId="Equation.3">
                  <p:embed/>
                  <p:pic>
                    <p:nvPicPr>
                      <p:cNvPr id="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8814" y="-37006"/>
                        <a:ext cx="908050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6048480"/>
              </p:ext>
            </p:extLst>
          </p:nvPr>
        </p:nvGraphicFramePr>
        <p:xfrm>
          <a:off x="1808567" y="-49261"/>
          <a:ext cx="1230247" cy="1258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70" name="Equation" r:id="rId7" imgW="495000" imgH="431640" progId="Equation.DSMT4">
                  <p:embed/>
                </p:oleObj>
              </mc:Choice>
              <mc:Fallback>
                <p:oleObj name="Equation" r:id="rId7" imgW="495000" imgH="431640" progId="Equation.DSMT4">
                  <p:embed/>
                  <p:pic>
                    <p:nvPicPr>
                      <p:cNvPr id="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567" y="-49261"/>
                        <a:ext cx="1230247" cy="12588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3"/>
          <p:cNvGraphicFramePr>
            <a:graphicFrameLocks noChangeAspect="1"/>
          </p:cNvGraphicFramePr>
          <p:nvPr>
            <p:extLst/>
          </p:nvPr>
        </p:nvGraphicFramePr>
        <p:xfrm>
          <a:off x="211847" y="1323975"/>
          <a:ext cx="17081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71" name="公式" r:id="rId9" imgW="548640" imgH="175197" progId="Equation.3">
                  <p:embed/>
                </p:oleObj>
              </mc:Choice>
              <mc:Fallback>
                <p:oleObj name="公式" r:id="rId9" imgW="548640" imgH="175197" progId="Equation.3">
                  <p:embed/>
                  <p:pic>
                    <p:nvPicPr>
                      <p:cNvPr id="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847" y="1323975"/>
                        <a:ext cx="17081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2824901"/>
              </p:ext>
            </p:extLst>
          </p:nvPr>
        </p:nvGraphicFramePr>
        <p:xfrm>
          <a:off x="1931473" y="1151587"/>
          <a:ext cx="2432050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72" name="Equation" r:id="rId11" imgW="1015920" imgH="431640" progId="Equation.DSMT4">
                  <p:embed/>
                </p:oleObj>
              </mc:Choice>
              <mc:Fallback>
                <p:oleObj name="Equation" r:id="rId11" imgW="1015920" imgH="431640" progId="Equation.DSMT4">
                  <p:embed/>
                  <p:pic>
                    <p:nvPicPr>
                      <p:cNvPr id="6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1473" y="1151587"/>
                        <a:ext cx="2432050" cy="1052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355976" y="356237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泰勒级数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375812" y="1385455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洛朗级数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2195615"/>
            <a:ext cx="9036496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证明：</a:t>
            </a:r>
            <a:r>
              <a:rPr lang="en-US" altLang="zh-CN" sz="2800" b="1" dirty="0">
                <a:latin typeface="Book Antiqua" panose="02040602050305030304" pitchFamily="18" charset="0"/>
              </a:rPr>
              <a:t>|z|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altLang="zh-CN" sz="2800" b="1" dirty="0">
                <a:latin typeface="Book Antiqua" panose="02040602050305030304" pitchFamily="18" charset="0"/>
              </a:rPr>
              <a:t>1 (z</a:t>
            </a:r>
            <a:r>
              <a:rPr lang="zh-CN" altLang="en-US" sz="2800" b="1" dirty="0">
                <a:latin typeface="Book Antiqua" panose="02040602050305030304" pitchFamily="18" charset="0"/>
              </a:rPr>
              <a:t>不等于</a:t>
            </a:r>
            <a:r>
              <a:rPr lang="en-US" altLang="zh-CN" sz="2800" b="1" dirty="0">
                <a:latin typeface="Book Antiqua" panose="02040602050305030304" pitchFamily="18" charset="0"/>
              </a:rPr>
              <a:t>1</a:t>
            </a:r>
            <a:r>
              <a:rPr lang="zh-CN" altLang="en-US" sz="2800" b="1" dirty="0">
                <a:latin typeface="Book Antiqua" panose="02040602050305030304" pitchFamily="18" charset="0"/>
              </a:rPr>
              <a:t>）时，上下两级数趋于同一个值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2682931"/>
            <a:ext cx="630947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即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972042"/>
              </p:ext>
            </p:extLst>
          </p:nvPr>
        </p:nvGraphicFramePr>
        <p:xfrm>
          <a:off x="594997" y="2525187"/>
          <a:ext cx="4085778" cy="1084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73" name="Equation" r:id="rId13" imgW="1625400" imgH="431640" progId="Equation.DSMT4">
                  <p:embed/>
                </p:oleObj>
              </mc:Choice>
              <mc:Fallback>
                <p:oleObj name="Equation" r:id="rId13" imgW="16254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94997" y="2525187"/>
                        <a:ext cx="4085778" cy="1084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125209"/>
              </p:ext>
            </p:extLst>
          </p:nvPr>
        </p:nvGraphicFramePr>
        <p:xfrm>
          <a:off x="186376" y="5157192"/>
          <a:ext cx="8642669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74" name="Equation" r:id="rId15" imgW="4317840" imgH="431640" progId="Equation.DSMT4">
                  <p:embed/>
                </p:oleObj>
              </mc:Choice>
              <mc:Fallback>
                <p:oleObj name="Equation" r:id="rId15" imgW="4317840" imgH="431640" progId="Equation.DSMT4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86376" y="5157192"/>
                        <a:ext cx="8642669" cy="864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0" y="3608973"/>
            <a:ext cx="9036496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证明：</a:t>
            </a: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1159906"/>
              </p:ext>
            </p:extLst>
          </p:nvPr>
        </p:nvGraphicFramePr>
        <p:xfrm>
          <a:off x="1187624" y="3691249"/>
          <a:ext cx="3312368" cy="1187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75" name="Equation" r:id="rId17" imgW="1346040" imgH="482400" progId="Equation.DSMT4">
                  <p:embed/>
                </p:oleObj>
              </mc:Choice>
              <mc:Fallback>
                <p:oleObj name="Equation" r:id="rId17" imgW="134604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87624" y="3691249"/>
                        <a:ext cx="3312368" cy="1187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3388344"/>
      </p:ext>
    </p:extLst>
  </p:cSld>
  <p:clrMapOvr>
    <a:masterClrMapping/>
  </p:clrMapOvr>
  <p:transition>
    <p:rand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680627"/>
              </p:ext>
            </p:extLst>
          </p:nvPr>
        </p:nvGraphicFramePr>
        <p:xfrm>
          <a:off x="179512" y="2852936"/>
          <a:ext cx="8505635" cy="187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67" name="Equation" r:id="rId3" imgW="4038480" imgH="888840" progId="Equation.DSMT4">
                  <p:embed/>
                </p:oleObj>
              </mc:Choice>
              <mc:Fallback>
                <p:oleObj name="Equation" r:id="rId3" imgW="4038480" imgH="88884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2852936"/>
                        <a:ext cx="8505635" cy="1872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7753"/>
              </p:ext>
            </p:extLst>
          </p:nvPr>
        </p:nvGraphicFramePr>
        <p:xfrm>
          <a:off x="174754" y="180721"/>
          <a:ext cx="7527664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68" name="Equation" r:id="rId5" imgW="3733560" imgH="1320480" progId="Equation.DSMT4">
                  <p:embed/>
                </p:oleObj>
              </mc:Choice>
              <mc:Fallback>
                <p:oleObj name="Equation" r:id="rId5" imgW="3733560" imgH="132048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754" y="180721"/>
                        <a:ext cx="7527664" cy="2664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-33281" y="4733063"/>
            <a:ext cx="91589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Book Antiqua" panose="02040602050305030304" pitchFamily="18" charset="0"/>
              </a:rPr>
              <a:t>|z|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altLang="zh-CN" b="1" dirty="0">
                <a:latin typeface="Book Antiqua" panose="02040602050305030304" pitchFamily="18" charset="0"/>
              </a:rPr>
              <a:t>1 (z</a:t>
            </a:r>
            <a:r>
              <a:rPr lang="zh-CN" altLang="en-US" b="1" dirty="0">
                <a:latin typeface="Book Antiqua" panose="02040602050305030304" pitchFamily="18" charset="0"/>
              </a:rPr>
              <a:t>不等于</a:t>
            </a:r>
            <a:r>
              <a:rPr lang="en-US" altLang="zh-CN" b="1" dirty="0">
                <a:latin typeface="Book Antiqua" panose="02040602050305030304" pitchFamily="18" charset="0"/>
              </a:rPr>
              <a:t>1</a:t>
            </a:r>
            <a:r>
              <a:rPr lang="zh-CN" altLang="en-US" b="1" dirty="0">
                <a:latin typeface="Book Antiqua" panose="02040602050305030304" pitchFamily="18" charset="0"/>
              </a:rPr>
              <a:t>）时，上下两级数趋于同一个值</a:t>
            </a:r>
          </a:p>
        </p:txBody>
      </p:sp>
      <p:sp>
        <p:nvSpPr>
          <p:cNvPr id="7" name="上下箭头 6"/>
          <p:cNvSpPr/>
          <p:nvPr/>
        </p:nvSpPr>
        <p:spPr bwMode="auto">
          <a:xfrm>
            <a:off x="4283968" y="5373216"/>
            <a:ext cx="288032" cy="648072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40593" y="6076666"/>
            <a:ext cx="61262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Book Antiqua" panose="02040602050305030304" pitchFamily="18" charset="0"/>
              </a:rPr>
              <a:t>1/(1-z)</a:t>
            </a:r>
            <a:r>
              <a:rPr lang="zh-CN" altLang="en-US" b="1" dirty="0">
                <a:latin typeface="Book Antiqua" panose="02040602050305030304" pitchFamily="18" charset="0"/>
              </a:rPr>
              <a:t>在复平面上除</a:t>
            </a:r>
            <a:r>
              <a:rPr lang="en-US" altLang="zh-CN" b="1" dirty="0">
                <a:latin typeface="Book Antiqua" panose="02040602050305030304" pitchFamily="18" charset="0"/>
              </a:rPr>
              <a:t>z=1</a:t>
            </a:r>
            <a:r>
              <a:rPr lang="zh-CN" altLang="en-US" b="1" dirty="0">
                <a:latin typeface="Book Antiqua" panose="02040602050305030304" pitchFamily="18" charset="0"/>
              </a:rPr>
              <a:t>的点解析</a:t>
            </a:r>
          </a:p>
        </p:txBody>
      </p:sp>
    </p:spTree>
    <p:extLst>
      <p:ext uri="{BB962C8B-B14F-4D97-AF65-F5344CB8AC3E}">
        <p14:creationId xmlns:p14="http://schemas.microsoft.com/office/powerpoint/2010/main" val="2128008670"/>
      </p:ext>
    </p:extLst>
  </p:cSld>
  <p:clrMapOvr>
    <a:masterClrMapping/>
  </p:clrMapOvr>
  <p:transition>
    <p:rand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563" y="1323777"/>
            <a:ext cx="14756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Book Antiqua" panose="02040602050305030304" pitchFamily="18" charset="0"/>
              </a:rPr>
              <a:t>证明：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628456"/>
              </p:ext>
            </p:extLst>
          </p:nvPr>
        </p:nvGraphicFramePr>
        <p:xfrm>
          <a:off x="1331640" y="1052736"/>
          <a:ext cx="4958175" cy="1126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78" name="Equation" r:id="rId3" imgW="1955520" imgH="444240" progId="Equation.DSMT4">
                  <p:embed/>
                </p:oleObj>
              </mc:Choice>
              <mc:Fallback>
                <p:oleObj name="Equation" r:id="rId3" imgW="19555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1640" y="1052736"/>
                        <a:ext cx="4958175" cy="1126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486523"/>
              </p:ext>
            </p:extLst>
          </p:nvPr>
        </p:nvGraphicFramePr>
        <p:xfrm>
          <a:off x="116070" y="73295"/>
          <a:ext cx="17081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79" name="公式" r:id="rId5" imgW="548640" imgH="175197" progId="Equation.3">
                  <p:embed/>
                </p:oleObj>
              </mc:Choice>
              <mc:Fallback>
                <p:oleObj name="公式" r:id="rId5" imgW="548640" imgH="175197" progId="Equation.3">
                  <p:embed/>
                  <p:pic>
                    <p:nvPicPr>
                      <p:cNvPr id="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070" y="73295"/>
                        <a:ext cx="17081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7612723"/>
              </p:ext>
            </p:extLst>
          </p:nvPr>
        </p:nvGraphicFramePr>
        <p:xfrm>
          <a:off x="1835696" y="-99093"/>
          <a:ext cx="2432050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80" name="Equation" r:id="rId7" imgW="1015920" imgH="431640" progId="Equation.DSMT4">
                  <p:embed/>
                </p:oleObj>
              </mc:Choice>
              <mc:Fallback>
                <p:oleObj name="Equation" r:id="rId7" imgW="1015920" imgH="431640" progId="Equation.DSMT4">
                  <p:embed/>
                  <p:pic>
                    <p:nvPicPr>
                      <p:cNvPr id="6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-99093"/>
                        <a:ext cx="2432050" cy="1052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499992" y="159526"/>
            <a:ext cx="4863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洛朗级数的 “简单”应用</a:t>
            </a:r>
          </a:p>
        </p:txBody>
      </p:sp>
      <p:sp>
        <p:nvSpPr>
          <p:cNvPr id="7" name="矩形 6"/>
          <p:cNvSpPr/>
          <p:nvPr/>
        </p:nvSpPr>
        <p:spPr>
          <a:xfrm>
            <a:off x="6516216" y="1321506"/>
            <a:ext cx="30963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Book Antiqua" panose="02040602050305030304" pitchFamily="18" charset="0"/>
              </a:rPr>
              <a:t>当</a:t>
            </a:r>
            <a:r>
              <a:rPr lang="en-US" altLang="zh-CN" b="1" dirty="0">
                <a:latin typeface="Book Antiqua" panose="02040602050305030304" pitchFamily="18" charset="0"/>
              </a:rPr>
              <a:t>Re</a:t>
            </a:r>
            <a:r>
              <a:rPr lang="zh-CN" altLang="en-US" b="1" dirty="0">
                <a:latin typeface="Book Antiqua" panose="02040602050305030304" pitchFamily="18" charset="0"/>
              </a:rPr>
              <a:t>（</a:t>
            </a:r>
            <a:r>
              <a:rPr lang="en-US" altLang="zh-CN" b="1" dirty="0">
                <a:latin typeface="Book Antiqua" panose="02040602050305030304" pitchFamily="18" charset="0"/>
              </a:rPr>
              <a:t>s</a:t>
            </a:r>
            <a:r>
              <a:rPr lang="zh-CN" altLang="en-US" b="1" dirty="0">
                <a:latin typeface="Book Antiqua" panose="02040602050305030304" pitchFamily="18" charset="0"/>
              </a:rPr>
              <a:t>）</a:t>
            </a:r>
            <a:r>
              <a:rPr lang="en-US" altLang="zh-CN" b="1" dirty="0">
                <a:latin typeface="Book Antiqua" panose="02040602050305030304" pitchFamily="18" charset="0"/>
              </a:rPr>
              <a:t>&gt;1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979279"/>
              </p:ext>
            </p:extLst>
          </p:nvPr>
        </p:nvGraphicFramePr>
        <p:xfrm>
          <a:off x="240643" y="2450635"/>
          <a:ext cx="2489152" cy="774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81" name="Equation" r:id="rId9" imgW="736560" imgH="228600" progId="Equation.DSMT4">
                  <p:embed/>
                </p:oleObj>
              </mc:Choice>
              <mc:Fallback>
                <p:oleObj name="Equation" r:id="rId9" imgW="736560" imgH="22860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0643" y="2450635"/>
                        <a:ext cx="2489152" cy="774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986139"/>
              </p:ext>
            </p:extLst>
          </p:nvPr>
        </p:nvGraphicFramePr>
        <p:xfrm>
          <a:off x="3077647" y="2240498"/>
          <a:ext cx="2380198" cy="1093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82" name="Equation" r:id="rId11" imgW="939600" imgH="431640" progId="Equation.DSMT4">
                  <p:embed/>
                </p:oleObj>
              </mc:Choice>
              <mc:Fallback>
                <p:oleObj name="Equation" r:id="rId11" imgW="9396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77647" y="2240498"/>
                        <a:ext cx="2380198" cy="1093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358427"/>
              </p:ext>
            </p:extLst>
          </p:nvPr>
        </p:nvGraphicFramePr>
        <p:xfrm>
          <a:off x="273009" y="3225320"/>
          <a:ext cx="6151563" cy="225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83" name="Equation" r:id="rId13" imgW="2425680" imgH="888840" progId="Equation.DSMT4">
                  <p:embed/>
                </p:oleObj>
              </mc:Choice>
              <mc:Fallback>
                <p:oleObj name="Equation" r:id="rId13" imgW="2425680" imgH="8888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3009" y="3225320"/>
                        <a:ext cx="6151563" cy="225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27400" y="5693371"/>
            <a:ext cx="21387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Book Antiqua" panose="02040602050305030304" pitchFamily="18" charset="0"/>
              </a:rPr>
              <a:t>只要证明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820836"/>
              </p:ext>
            </p:extLst>
          </p:nvPr>
        </p:nvGraphicFramePr>
        <p:xfrm>
          <a:off x="2105094" y="5416376"/>
          <a:ext cx="3346450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84" name="Equation" r:id="rId15" imgW="1409400" imgH="419040" progId="Equation.DSMT4">
                  <p:embed/>
                </p:oleObj>
              </mc:Choice>
              <mc:Fallback>
                <p:oleObj name="Equation" r:id="rId15" imgW="14094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05094" y="5416376"/>
                        <a:ext cx="3346450" cy="995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6953857" y="3429000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Book Antiqua" panose="02040602050305030304" pitchFamily="18" charset="0"/>
              </a:rPr>
              <a:t>绝对收敛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8037266"/>
      </p:ext>
    </p:extLst>
  </p:cSld>
  <p:clrMapOvr>
    <a:masterClrMapping/>
  </p:clrMapOvr>
  <p:transition>
    <p:random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8212593"/>
              </p:ext>
            </p:extLst>
          </p:nvPr>
        </p:nvGraphicFramePr>
        <p:xfrm>
          <a:off x="467543" y="260648"/>
          <a:ext cx="8000889" cy="18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62" name="Equation" r:id="rId3" imgW="3047760" imgH="685800" progId="Equation.DSMT4">
                  <p:embed/>
                </p:oleObj>
              </mc:Choice>
              <mc:Fallback>
                <p:oleObj name="Equation" r:id="rId3" imgW="3047760" imgH="68580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7543" y="260648"/>
                        <a:ext cx="8000889" cy="180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591336"/>
              </p:ext>
            </p:extLst>
          </p:nvPr>
        </p:nvGraphicFramePr>
        <p:xfrm>
          <a:off x="473014" y="2348880"/>
          <a:ext cx="3346450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63" name="Equation" r:id="rId5" imgW="1409400" imgH="419040" progId="Equation.DSMT4">
                  <p:embed/>
                </p:oleObj>
              </mc:Choice>
              <mc:Fallback>
                <p:oleObj name="Equation" r:id="rId5" imgW="1409400" imgH="41904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3014" y="2348880"/>
                        <a:ext cx="3346450" cy="995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894000"/>
              </p:ext>
            </p:extLst>
          </p:nvPr>
        </p:nvGraphicFramePr>
        <p:xfrm>
          <a:off x="467543" y="3367799"/>
          <a:ext cx="4958175" cy="1126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64" name="Equation" r:id="rId7" imgW="1955520" imgH="444240" progId="Equation.DSMT4">
                  <p:embed/>
                </p:oleObj>
              </mc:Choice>
              <mc:Fallback>
                <p:oleObj name="Equation" r:id="rId7" imgW="1955520" imgH="4442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7543" y="3367799"/>
                        <a:ext cx="4958175" cy="1126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-108520" y="4651194"/>
            <a:ext cx="3240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Book Antiqua" panose="02040602050305030304" pitchFamily="18" charset="0"/>
              </a:rPr>
              <a:t>绝对收敛要求：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120049"/>
              </p:ext>
            </p:extLst>
          </p:nvPr>
        </p:nvGraphicFramePr>
        <p:xfrm>
          <a:off x="2850751" y="5801608"/>
          <a:ext cx="1937426" cy="67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65" name="Equation" r:id="rId9" imgW="583920" imgH="203040" progId="Equation.DSMT4">
                  <p:embed/>
                </p:oleObj>
              </mc:Choice>
              <mc:Fallback>
                <p:oleObj name="Equation" r:id="rId9" imgW="5839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50751" y="5801608"/>
                        <a:ext cx="1937426" cy="67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8244408" y="4803487"/>
            <a:ext cx="1008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Book Antiqua" panose="02040602050305030304" pitchFamily="18" charset="0"/>
              </a:rPr>
              <a:t>收敛</a:t>
            </a:r>
            <a:endParaRPr lang="zh-CN" altLang="en-US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9491886"/>
              </p:ext>
            </p:extLst>
          </p:nvPr>
        </p:nvGraphicFramePr>
        <p:xfrm>
          <a:off x="2787650" y="4586288"/>
          <a:ext cx="558165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66" name="Equation" r:id="rId11" imgW="2641320" imgH="482400" progId="Equation.DSMT4">
                  <p:embed/>
                </p:oleObj>
              </mc:Choice>
              <mc:Fallback>
                <p:oleObj name="Equation" r:id="rId11" imgW="2641320" imgH="48240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87650" y="4586288"/>
                        <a:ext cx="5581650" cy="101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5056055"/>
      </p:ext>
    </p:extLst>
  </p:cSld>
  <p:clrMapOvr>
    <a:masterClrMapping/>
  </p:clrMapOvr>
  <p:transition>
    <p:random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6448425" y="304800"/>
            <a:ext cx="2695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展开为洛朗级数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0" y="322263"/>
            <a:ext cx="3962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例：在                      上把</a:t>
            </a:r>
          </a:p>
        </p:txBody>
      </p:sp>
      <p:graphicFrame>
        <p:nvGraphicFramePr>
          <p:cNvPr id="37892" name="Object 4"/>
          <p:cNvGraphicFramePr>
            <a:graphicFrameLocks noChangeAspect="1"/>
          </p:cNvGraphicFramePr>
          <p:nvPr/>
        </p:nvGraphicFramePr>
        <p:xfrm>
          <a:off x="3733800" y="228600"/>
          <a:ext cx="28289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54" name="公式" r:id="rId3" imgW="952677" imgH="152290" progId="Equation.3">
                  <p:embed/>
                </p:oleObj>
              </mc:Choice>
              <mc:Fallback>
                <p:oleObj name="公式" r:id="rId3" imgW="952677" imgH="15229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28600"/>
                        <a:ext cx="2828925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09" name="Text Box 5"/>
          <p:cNvSpPr txBox="1">
            <a:spLocks noChangeArrowheads="1"/>
          </p:cNvSpPr>
          <p:nvPr/>
        </p:nvSpPr>
        <p:spPr bwMode="auto">
          <a:xfrm>
            <a:off x="0" y="1389063"/>
            <a:ext cx="901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解：</a:t>
            </a:r>
          </a:p>
        </p:txBody>
      </p:sp>
      <p:sp>
        <p:nvSpPr>
          <p:cNvPr id="37894" name="Line 7"/>
          <p:cNvSpPr>
            <a:spLocks noChangeShapeType="1"/>
          </p:cNvSpPr>
          <p:nvPr/>
        </p:nvSpPr>
        <p:spPr bwMode="auto">
          <a:xfrm flipH="1">
            <a:off x="0" y="1066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7895" name="Object 13"/>
          <p:cNvGraphicFramePr>
            <a:graphicFrameLocks noChangeAspect="1"/>
          </p:cNvGraphicFramePr>
          <p:nvPr/>
        </p:nvGraphicFramePr>
        <p:xfrm>
          <a:off x="1447800" y="228600"/>
          <a:ext cx="17081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55" name="公式" r:id="rId5" imgW="548640" imgH="175197" progId="Equation.3">
                  <p:embed/>
                </p:oleObj>
              </mc:Choice>
              <mc:Fallback>
                <p:oleObj name="公式" r:id="rId5" imgW="548640" imgH="175197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28600"/>
                        <a:ext cx="17081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8" name="Object 14"/>
          <p:cNvGraphicFramePr>
            <a:graphicFrameLocks noChangeAspect="1"/>
          </p:cNvGraphicFramePr>
          <p:nvPr/>
        </p:nvGraphicFramePr>
        <p:xfrm>
          <a:off x="1524000" y="1447800"/>
          <a:ext cx="3614738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56" name="公式" r:id="rId7" imgW="1143213" imgH="319851" progId="Equation.3">
                  <p:embed/>
                </p:oleObj>
              </mc:Choice>
              <mc:Fallback>
                <p:oleObj name="公式" r:id="rId7" imgW="1143213" imgH="31985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447800"/>
                        <a:ext cx="3614738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9" name="Object 15"/>
          <p:cNvGraphicFramePr>
            <a:graphicFrameLocks noChangeAspect="1"/>
          </p:cNvGraphicFramePr>
          <p:nvPr/>
        </p:nvGraphicFramePr>
        <p:xfrm>
          <a:off x="2667000" y="2743200"/>
          <a:ext cx="271145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57" name="公式" r:id="rId9" imgW="838271" imgH="396209" progId="Equation.3">
                  <p:embed/>
                </p:oleObj>
              </mc:Choice>
              <mc:Fallback>
                <p:oleObj name="公式" r:id="rId9" imgW="838271" imgH="396209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743200"/>
                        <a:ext cx="2711450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20" name="Object 16"/>
          <p:cNvGraphicFramePr>
            <a:graphicFrameLocks noChangeAspect="1"/>
          </p:cNvGraphicFramePr>
          <p:nvPr/>
        </p:nvGraphicFramePr>
        <p:xfrm>
          <a:off x="6629400" y="1752600"/>
          <a:ext cx="17081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58" name="公式" r:id="rId11" imgW="548640" imgH="175197" progId="Equation.3">
                  <p:embed/>
                </p:oleObj>
              </mc:Choice>
              <mc:Fallback>
                <p:oleObj name="公式" r:id="rId11" imgW="548640" imgH="175197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1752600"/>
                        <a:ext cx="17081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2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332220"/>
              </p:ext>
            </p:extLst>
          </p:nvPr>
        </p:nvGraphicFramePr>
        <p:xfrm>
          <a:off x="5260109" y="2781432"/>
          <a:ext cx="2209800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59" name="公式" r:id="rId13" imgW="594573" imgH="358030" progId="Equation.3">
                  <p:embed/>
                </p:oleObj>
              </mc:Choice>
              <mc:Fallback>
                <p:oleObj name="公式" r:id="rId13" imgW="594573" imgH="35803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0109" y="2781432"/>
                        <a:ext cx="2209800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2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039686"/>
              </p:ext>
            </p:extLst>
          </p:nvPr>
        </p:nvGraphicFramePr>
        <p:xfrm>
          <a:off x="6735770" y="4315668"/>
          <a:ext cx="17081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60" name="公式" r:id="rId15" imgW="548640" imgH="175197" progId="Equation.3">
                  <p:embed/>
                </p:oleObj>
              </mc:Choice>
              <mc:Fallback>
                <p:oleObj name="公式" r:id="rId15" imgW="548640" imgH="175197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5770" y="4315668"/>
                        <a:ext cx="17081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2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02065"/>
              </p:ext>
            </p:extLst>
          </p:nvPr>
        </p:nvGraphicFramePr>
        <p:xfrm>
          <a:off x="2685295" y="4152901"/>
          <a:ext cx="3970338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61" name="公式" r:id="rId17" imgW="1127902" imgH="319851" progId="Equation.3">
                  <p:embed/>
                </p:oleObj>
              </mc:Choice>
              <mc:Fallback>
                <p:oleObj name="公式" r:id="rId17" imgW="1127902" imgH="319851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5295" y="4152901"/>
                        <a:ext cx="3970338" cy="117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697968" y="5409925"/>
            <a:ext cx="59314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baseline="-25000" dirty="0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=0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不是奇点，但展开范围包含奇点</a:t>
            </a:r>
          </a:p>
        </p:txBody>
      </p:sp>
    </p:spTree>
  </p:cSld>
  <p:clrMapOvr>
    <a:masterClrMapping/>
  </p:clrMapOvr>
  <p:transition>
    <p:rand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6448425" y="304800"/>
            <a:ext cx="2695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展开为洛朗级数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-66675" y="350838"/>
            <a:ext cx="39243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例：在                上把</a:t>
            </a:r>
          </a:p>
        </p:txBody>
      </p:sp>
      <p:graphicFrame>
        <p:nvGraphicFramePr>
          <p:cNvPr id="38916" name="Object 4"/>
          <p:cNvGraphicFramePr>
            <a:graphicFrameLocks noChangeAspect="1"/>
          </p:cNvGraphicFramePr>
          <p:nvPr/>
        </p:nvGraphicFramePr>
        <p:xfrm>
          <a:off x="3505200" y="228600"/>
          <a:ext cx="28289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19" name="公式" r:id="rId3" imgW="952677" imgH="152290" progId="Equation.3">
                  <p:embed/>
                </p:oleObj>
              </mc:Choice>
              <mc:Fallback>
                <p:oleObj name="公式" r:id="rId3" imgW="952677" imgH="15229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228600"/>
                        <a:ext cx="2828925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33" name="Text Box 5"/>
          <p:cNvSpPr txBox="1">
            <a:spLocks noChangeArrowheads="1"/>
          </p:cNvSpPr>
          <p:nvPr/>
        </p:nvSpPr>
        <p:spPr bwMode="auto">
          <a:xfrm>
            <a:off x="0" y="1389063"/>
            <a:ext cx="901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解：</a:t>
            </a:r>
          </a:p>
        </p:txBody>
      </p:sp>
      <p:sp>
        <p:nvSpPr>
          <p:cNvPr id="38918" name="Line 6"/>
          <p:cNvSpPr>
            <a:spLocks noChangeShapeType="1"/>
          </p:cNvSpPr>
          <p:nvPr/>
        </p:nvSpPr>
        <p:spPr bwMode="auto">
          <a:xfrm flipH="1">
            <a:off x="0" y="1066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371600" y="304800"/>
          <a:ext cx="10477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20" name="公式" r:id="rId5" imgW="304942" imgH="152290" progId="Equation.3">
                  <p:embed/>
                </p:oleObj>
              </mc:Choice>
              <mc:Fallback>
                <p:oleObj name="公式" r:id="rId5" imgW="304942" imgH="15229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04800"/>
                        <a:ext cx="104775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36" name="Object 8"/>
          <p:cNvGraphicFramePr>
            <a:graphicFrameLocks noChangeAspect="1"/>
          </p:cNvGraphicFramePr>
          <p:nvPr/>
        </p:nvGraphicFramePr>
        <p:xfrm>
          <a:off x="1447800" y="1295400"/>
          <a:ext cx="3840163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21" name="公式" r:id="rId7" imgW="1219342" imgH="342759" progId="Equation.3">
                  <p:embed/>
                </p:oleObj>
              </mc:Choice>
              <mc:Fallback>
                <p:oleObj name="公式" r:id="rId7" imgW="1219342" imgH="34275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295400"/>
                        <a:ext cx="3840163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42" name="Object 14"/>
          <p:cNvGraphicFramePr>
            <a:graphicFrameLocks noChangeAspect="1"/>
          </p:cNvGraphicFramePr>
          <p:nvPr/>
        </p:nvGraphicFramePr>
        <p:xfrm>
          <a:off x="5334000" y="1295400"/>
          <a:ext cx="3351213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22" name="公式" r:id="rId9" imgW="1051773" imgH="358030" progId="Equation.3">
                  <p:embed/>
                </p:oleObj>
              </mc:Choice>
              <mc:Fallback>
                <p:oleObj name="公式" r:id="rId9" imgW="1051773" imgH="35803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295400"/>
                        <a:ext cx="3351213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70" name="Object 42"/>
          <p:cNvGraphicFramePr>
            <a:graphicFrameLocks noChangeAspect="1"/>
          </p:cNvGraphicFramePr>
          <p:nvPr/>
        </p:nvGraphicFramePr>
        <p:xfrm>
          <a:off x="304800" y="2590800"/>
          <a:ext cx="979488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23" name="公式" r:id="rId11" imgW="251354" imgH="319851" progId="Equation.3">
                  <p:embed/>
                </p:oleObj>
              </mc:Choice>
              <mc:Fallback>
                <p:oleObj name="公式" r:id="rId11" imgW="251354" imgH="319851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590800"/>
                        <a:ext cx="979488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71" name="Text Box 43"/>
          <p:cNvSpPr txBox="1">
            <a:spLocks noChangeArrowheads="1"/>
          </p:cNvSpPr>
          <p:nvPr/>
        </p:nvSpPr>
        <p:spPr bwMode="auto">
          <a:xfrm>
            <a:off x="1524000" y="2971800"/>
            <a:ext cx="27225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只有一个奇点 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-1</a:t>
            </a:r>
          </a:p>
        </p:txBody>
      </p:sp>
      <p:sp>
        <p:nvSpPr>
          <p:cNvPr id="176172" name="Text Box 44"/>
          <p:cNvSpPr txBox="1">
            <a:spLocks noChangeArrowheads="1"/>
          </p:cNvSpPr>
          <p:nvPr/>
        </p:nvSpPr>
        <p:spPr bwMode="auto">
          <a:xfrm>
            <a:off x="0" y="3962400"/>
            <a:ext cx="2311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在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=1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的邻域</a:t>
            </a:r>
          </a:p>
        </p:txBody>
      </p:sp>
      <p:graphicFrame>
        <p:nvGraphicFramePr>
          <p:cNvPr id="176173" name="Object 45"/>
          <p:cNvGraphicFramePr>
            <a:graphicFrameLocks noChangeAspect="1"/>
          </p:cNvGraphicFramePr>
          <p:nvPr/>
        </p:nvGraphicFramePr>
        <p:xfrm>
          <a:off x="2514600" y="3810000"/>
          <a:ext cx="1573213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24" name="公式" r:id="rId13" imgW="495477" imgH="175197" progId="Equation.3">
                  <p:embed/>
                </p:oleObj>
              </mc:Choice>
              <mc:Fallback>
                <p:oleObj name="公式" r:id="rId13" imgW="495477" imgH="175197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810000"/>
                        <a:ext cx="1573213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74" name="Text Box 46"/>
          <p:cNvSpPr txBox="1">
            <a:spLocks noChangeArrowheads="1"/>
          </p:cNvSpPr>
          <p:nvPr/>
        </p:nvSpPr>
        <p:spPr bwMode="auto">
          <a:xfrm>
            <a:off x="4267200" y="3886200"/>
            <a:ext cx="3054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可展开为泰勒级数</a:t>
            </a:r>
          </a:p>
        </p:txBody>
      </p:sp>
      <p:graphicFrame>
        <p:nvGraphicFramePr>
          <p:cNvPr id="176175" name="Object 47"/>
          <p:cNvGraphicFramePr>
            <a:graphicFrameLocks noChangeAspect="1"/>
          </p:cNvGraphicFramePr>
          <p:nvPr/>
        </p:nvGraphicFramePr>
        <p:xfrm>
          <a:off x="0" y="4419600"/>
          <a:ext cx="2900363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25" name="公式" r:id="rId15" imgW="899089" imgH="319851" progId="Equation.3">
                  <p:embed/>
                </p:oleObj>
              </mc:Choice>
              <mc:Fallback>
                <p:oleObj name="公式" r:id="rId15" imgW="899089" imgH="319851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419600"/>
                        <a:ext cx="2900363" cy="102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76" name="Object 48"/>
          <p:cNvGraphicFramePr>
            <a:graphicFrameLocks noChangeAspect="1"/>
          </p:cNvGraphicFramePr>
          <p:nvPr/>
        </p:nvGraphicFramePr>
        <p:xfrm>
          <a:off x="2819400" y="4343400"/>
          <a:ext cx="3014663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26" name="公式" r:id="rId17" imgW="937366" imgH="342759" progId="Equation.3">
                  <p:embed/>
                </p:oleObj>
              </mc:Choice>
              <mc:Fallback>
                <p:oleObj name="公式" r:id="rId17" imgW="937366" imgH="342759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343400"/>
                        <a:ext cx="3014663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77" name="Object 49"/>
          <p:cNvGraphicFramePr>
            <a:graphicFrameLocks noChangeAspect="1"/>
          </p:cNvGraphicFramePr>
          <p:nvPr/>
        </p:nvGraphicFramePr>
        <p:xfrm>
          <a:off x="914400" y="5562600"/>
          <a:ext cx="3805238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27" name="公式" r:id="rId19" imgW="1204031" imgH="396209" progId="Equation.3">
                  <p:embed/>
                </p:oleObj>
              </mc:Choice>
              <mc:Fallback>
                <p:oleObj name="公式" r:id="rId19" imgW="1204031" imgH="396209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562600"/>
                        <a:ext cx="3805238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78" name="Object 50"/>
          <p:cNvGraphicFramePr>
            <a:graphicFrameLocks noChangeAspect="1"/>
          </p:cNvGraphicFramePr>
          <p:nvPr/>
        </p:nvGraphicFramePr>
        <p:xfrm>
          <a:off x="6629400" y="5791200"/>
          <a:ext cx="1573213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28" name="公式" r:id="rId21" imgW="495477" imgH="175197" progId="Equation.3">
                  <p:embed/>
                </p:oleObj>
              </mc:Choice>
              <mc:Fallback>
                <p:oleObj name="公式" r:id="rId21" imgW="495477" imgH="175197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5791200"/>
                        <a:ext cx="1573213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1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074569"/>
              </p:ext>
            </p:extLst>
          </p:nvPr>
        </p:nvGraphicFramePr>
        <p:xfrm>
          <a:off x="2460067" y="31444"/>
          <a:ext cx="1504950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2" name="公式" r:id="rId3" imgW="434234" imgH="319851" progId="Equation.3">
                  <p:embed/>
                </p:oleObj>
              </mc:Choice>
              <mc:Fallback>
                <p:oleObj name="公式" r:id="rId3" imgW="434234" imgH="319851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067" y="31444"/>
                        <a:ext cx="1504950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450323"/>
              </p:ext>
            </p:extLst>
          </p:nvPr>
        </p:nvGraphicFramePr>
        <p:xfrm>
          <a:off x="3988693" y="35719"/>
          <a:ext cx="2970213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3" name="公式" r:id="rId5" imgW="929711" imgH="358030" progId="Equation.3">
                  <p:embed/>
                </p:oleObj>
              </mc:Choice>
              <mc:Fallback>
                <p:oleObj name="公式" r:id="rId5" imgW="929711" imgH="35803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8693" y="35719"/>
                        <a:ext cx="2970213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5892"/>
              </p:ext>
            </p:extLst>
          </p:nvPr>
        </p:nvGraphicFramePr>
        <p:xfrm>
          <a:off x="3635896" y="995869"/>
          <a:ext cx="5387975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4" name="公式" r:id="rId7" imgW="1737360" imgH="396209" progId="Equation.3">
                  <p:embed/>
                </p:oleObj>
              </mc:Choice>
              <mc:Fallback>
                <p:oleObj name="公式" r:id="rId7" imgW="1737360" imgH="39620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995869"/>
                        <a:ext cx="5387975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5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3270746"/>
              </p:ext>
            </p:extLst>
          </p:nvPr>
        </p:nvGraphicFramePr>
        <p:xfrm>
          <a:off x="3608721" y="2132012"/>
          <a:ext cx="4973638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5" name="公式" r:id="rId9" imgW="1600413" imgH="365666" progId="Equation.3">
                  <p:embed/>
                </p:oleObj>
              </mc:Choice>
              <mc:Fallback>
                <p:oleObj name="公式" r:id="rId9" imgW="1600413" imgH="36566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8721" y="2132012"/>
                        <a:ext cx="4973638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107514"/>
              </p:ext>
            </p:extLst>
          </p:nvPr>
        </p:nvGraphicFramePr>
        <p:xfrm>
          <a:off x="156705" y="404664"/>
          <a:ext cx="2201862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6" name="公式" r:id="rId11" imgW="723865" imgH="175197" progId="Equation.3">
                  <p:embed/>
                </p:oleObj>
              </mc:Choice>
              <mc:Fallback>
                <p:oleObj name="公式" r:id="rId11" imgW="723865" imgH="17519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705" y="404664"/>
                        <a:ext cx="2201862" cy="757238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66832" y="1406535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一个奇点</a:t>
            </a:r>
          </a:p>
        </p:txBody>
      </p:sp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587485"/>
              </p:ext>
            </p:extLst>
          </p:nvPr>
        </p:nvGraphicFramePr>
        <p:xfrm>
          <a:off x="185025" y="3225242"/>
          <a:ext cx="1577179" cy="760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7" name="Equation" r:id="rId13" imgW="583920" imgH="253800" progId="Equation.DSMT4">
                  <p:embed/>
                </p:oleObj>
              </mc:Choice>
              <mc:Fallback>
                <p:oleObj name="Equation" r:id="rId13" imgW="583920" imgH="253800" progId="Equation.DSMT4">
                  <p:embed/>
                  <p:pic>
                    <p:nvPicPr>
                      <p:cNvPr id="177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025" y="3225242"/>
                        <a:ext cx="1577179" cy="760791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373103"/>
              </p:ext>
            </p:extLst>
          </p:nvPr>
        </p:nvGraphicFramePr>
        <p:xfrm>
          <a:off x="2078038" y="3403600"/>
          <a:ext cx="4897437" cy="201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8" name="Equation" r:id="rId15" imgW="2158920" imgH="888840" progId="Equation.DSMT4">
                  <p:embed/>
                </p:oleObj>
              </mc:Choice>
              <mc:Fallback>
                <p:oleObj name="Equation" r:id="rId15" imgW="215892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78038" y="3403600"/>
                        <a:ext cx="4897437" cy="2017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220266" y="4221088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两个奇点</a:t>
            </a: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748618"/>
              </p:ext>
            </p:extLst>
          </p:nvPr>
        </p:nvGraphicFramePr>
        <p:xfrm>
          <a:off x="134645" y="5512306"/>
          <a:ext cx="8728076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9" name="Equation" r:id="rId17" imgW="3848040" imgH="444240" progId="Equation.DSMT4">
                  <p:embed/>
                </p:oleObj>
              </mc:Choice>
              <mc:Fallback>
                <p:oleObj name="Equation" r:id="rId17" imgW="3848040" imgH="4442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34645" y="5512306"/>
                        <a:ext cx="8728076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6448425" y="304800"/>
            <a:ext cx="2695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展开为洛朗级数</a:t>
            </a: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0" y="322263"/>
            <a:ext cx="3733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例：在                上把</a:t>
            </a:r>
          </a:p>
        </p:txBody>
      </p:sp>
      <p:graphicFrame>
        <p:nvGraphicFramePr>
          <p:cNvPr id="40964" name="Object 4"/>
          <p:cNvGraphicFramePr>
            <a:graphicFrameLocks noChangeAspect="1"/>
          </p:cNvGraphicFramePr>
          <p:nvPr/>
        </p:nvGraphicFramePr>
        <p:xfrm>
          <a:off x="3505200" y="0"/>
          <a:ext cx="2905125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33" name="公式" r:id="rId3" imgW="1181065" imgH="342759" progId="Equation.3">
                  <p:embed/>
                </p:oleObj>
              </mc:Choice>
              <mc:Fallback>
                <p:oleObj name="公式" r:id="rId3" imgW="1181065" imgH="34275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0"/>
                        <a:ext cx="2905125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181" name="Text Box 5"/>
          <p:cNvSpPr txBox="1">
            <a:spLocks noChangeArrowheads="1"/>
          </p:cNvSpPr>
          <p:nvPr/>
        </p:nvSpPr>
        <p:spPr bwMode="auto">
          <a:xfrm>
            <a:off x="0" y="1389063"/>
            <a:ext cx="901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解：</a:t>
            </a:r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 flipH="1">
            <a:off x="0" y="1219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0967" name="Object 7"/>
          <p:cNvGraphicFramePr>
            <a:graphicFrameLocks noChangeAspect="1"/>
          </p:cNvGraphicFramePr>
          <p:nvPr/>
        </p:nvGraphicFramePr>
        <p:xfrm>
          <a:off x="1339850" y="228600"/>
          <a:ext cx="11128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34" name="公式" r:id="rId5" imgW="327483" imgH="152290" progId="Equation.3">
                  <p:embed/>
                </p:oleObj>
              </mc:Choice>
              <mc:Fallback>
                <p:oleObj name="公式" r:id="rId5" imgW="327483" imgH="15229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9850" y="228600"/>
                        <a:ext cx="111283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8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960895"/>
              </p:ext>
            </p:extLst>
          </p:nvPr>
        </p:nvGraphicFramePr>
        <p:xfrm>
          <a:off x="142075" y="1477674"/>
          <a:ext cx="24479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35" name="公式" r:id="rId7" imgW="746831" imgH="342759" progId="Equation.3">
                  <p:embed/>
                </p:oleObj>
              </mc:Choice>
              <mc:Fallback>
                <p:oleObj name="公式" r:id="rId7" imgW="746831" imgH="34275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075" y="1477674"/>
                        <a:ext cx="2447925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8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853469"/>
              </p:ext>
            </p:extLst>
          </p:nvPr>
        </p:nvGraphicFramePr>
        <p:xfrm>
          <a:off x="2462103" y="1472549"/>
          <a:ext cx="2635250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36" name="公式" r:id="rId9" imgW="815305" imgH="319851" progId="Equation.3">
                  <p:embed/>
                </p:oleObj>
              </mc:Choice>
              <mc:Fallback>
                <p:oleObj name="公式" r:id="rId9" imgW="815305" imgH="31985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2103" y="1472549"/>
                        <a:ext cx="2635250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187" name="Text Box 11"/>
          <p:cNvSpPr txBox="1">
            <a:spLocks noChangeArrowheads="1"/>
          </p:cNvSpPr>
          <p:nvPr/>
        </p:nvSpPr>
        <p:spPr bwMode="auto">
          <a:xfrm>
            <a:off x="0" y="2819400"/>
            <a:ext cx="33877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有两个奇点 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z=1, z=2</a:t>
            </a:r>
            <a:endParaRPr lang="en-US" altLang="zh-CN" sz="2800" b="1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178188" name="Text Box 12"/>
          <p:cNvSpPr txBox="1">
            <a:spLocks noChangeArrowheads="1"/>
          </p:cNvSpPr>
          <p:nvPr/>
        </p:nvSpPr>
        <p:spPr bwMode="auto">
          <a:xfrm>
            <a:off x="0" y="3352800"/>
            <a:ext cx="8140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在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=0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的邻域可在以下三个区域进行洛朗级数展开</a:t>
            </a:r>
          </a:p>
        </p:txBody>
      </p:sp>
      <p:graphicFrame>
        <p:nvGraphicFramePr>
          <p:cNvPr id="178189" name="Object 13"/>
          <p:cNvGraphicFramePr>
            <a:graphicFrameLocks noChangeAspect="1"/>
          </p:cNvGraphicFramePr>
          <p:nvPr/>
        </p:nvGraphicFramePr>
        <p:xfrm>
          <a:off x="1593850" y="3810000"/>
          <a:ext cx="974725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37" name="公式" r:id="rId11" imgW="281975" imgH="175197" progId="Equation.3">
                  <p:embed/>
                </p:oleObj>
              </mc:Choice>
              <mc:Fallback>
                <p:oleObj name="公式" r:id="rId11" imgW="281975" imgH="175197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3810000"/>
                        <a:ext cx="974725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190" name="Text Box 14"/>
          <p:cNvSpPr txBox="1">
            <a:spLocks noChangeArrowheads="1"/>
          </p:cNvSpPr>
          <p:nvPr/>
        </p:nvSpPr>
        <p:spPr bwMode="auto">
          <a:xfrm>
            <a:off x="0" y="3886200"/>
            <a:ext cx="1079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（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1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）</a:t>
            </a:r>
          </a:p>
        </p:txBody>
      </p:sp>
      <p:graphicFrame>
        <p:nvGraphicFramePr>
          <p:cNvPr id="178193" name="Object 17"/>
          <p:cNvGraphicFramePr>
            <a:graphicFrameLocks noChangeAspect="1"/>
          </p:cNvGraphicFramePr>
          <p:nvPr/>
        </p:nvGraphicFramePr>
        <p:xfrm>
          <a:off x="762000" y="5613400"/>
          <a:ext cx="41910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38" name="公式" r:id="rId13" imgW="1272505" imgH="358030" progId="Equation.3">
                  <p:embed/>
                </p:oleObj>
              </mc:Choice>
              <mc:Fallback>
                <p:oleObj name="公式" r:id="rId13" imgW="1272505" imgH="35803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613400"/>
                        <a:ext cx="4191000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95" name="Object 19"/>
          <p:cNvGraphicFramePr>
            <a:graphicFrameLocks noChangeAspect="1"/>
          </p:cNvGraphicFramePr>
          <p:nvPr/>
        </p:nvGraphicFramePr>
        <p:xfrm>
          <a:off x="0" y="4495800"/>
          <a:ext cx="33528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39" name="公式" r:id="rId15" imgW="1463040" imgH="342759" progId="Equation.3">
                  <p:embed/>
                </p:oleObj>
              </mc:Choice>
              <mc:Fallback>
                <p:oleObj name="公式" r:id="rId15" imgW="1463040" imgH="342759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495800"/>
                        <a:ext cx="3352800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97" name="Object 21"/>
          <p:cNvGraphicFramePr>
            <a:graphicFrameLocks noChangeAspect="1"/>
          </p:cNvGraphicFramePr>
          <p:nvPr/>
        </p:nvGraphicFramePr>
        <p:xfrm>
          <a:off x="4876800" y="5600700"/>
          <a:ext cx="327660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40" name="公式" r:id="rId17" imgW="967563" imgH="358030" progId="Equation.3">
                  <p:embed/>
                </p:oleObj>
              </mc:Choice>
              <mc:Fallback>
                <p:oleObj name="公式" r:id="rId17" imgW="967563" imgH="35803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600700"/>
                        <a:ext cx="3276600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3522083" y="3982463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b="1" dirty="0">
                <a:latin typeface="Book Antiqua" panose="02040602050305030304" pitchFamily="18" charset="0"/>
                <a:ea typeface="楷体_GB2312" pitchFamily="49" charset="-122"/>
              </a:rPr>
              <a:t>泰勒级数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85787" y="1965466"/>
            <a:ext cx="3543607" cy="388654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295118" y="1290638"/>
            <a:ext cx="2244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b="1" dirty="0">
                <a:latin typeface="Book Antiqua" panose="02040602050305030304" pitchFamily="18" charset="0"/>
                <a:ea typeface="楷体_GB2312" pitchFamily="49" charset="-122"/>
              </a:rPr>
              <a:t>特别说明：</a:t>
            </a:r>
          </a:p>
        </p:txBody>
      </p:sp>
    </p:spTree>
  </p:cSld>
  <p:clrMapOvr>
    <a:masterClrMapping/>
  </p:clrMapOvr>
  <p:transition>
    <p:random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Line 2"/>
          <p:cNvSpPr>
            <a:spLocks noChangeShapeType="1"/>
          </p:cNvSpPr>
          <p:nvPr/>
        </p:nvSpPr>
        <p:spPr bwMode="auto">
          <a:xfrm flipH="1">
            <a:off x="0" y="4495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9205" name="Object 5"/>
          <p:cNvGraphicFramePr>
            <a:graphicFrameLocks noChangeAspect="1"/>
          </p:cNvGraphicFramePr>
          <p:nvPr/>
        </p:nvGraphicFramePr>
        <p:xfrm>
          <a:off x="581025" y="1938338"/>
          <a:ext cx="2357438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67" name="公式" r:id="rId3" imgW="937366" imgH="319851" progId="Equation.3">
                  <p:embed/>
                </p:oleObj>
              </mc:Choice>
              <mc:Fallback>
                <p:oleObj name="公式" r:id="rId3" imgW="937366" imgH="31985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025" y="1938338"/>
                        <a:ext cx="2357438" cy="102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06" name="Object 6"/>
          <p:cNvGraphicFramePr>
            <a:graphicFrameLocks noChangeAspect="1"/>
          </p:cNvGraphicFramePr>
          <p:nvPr/>
        </p:nvGraphicFramePr>
        <p:xfrm>
          <a:off x="533400" y="3276600"/>
          <a:ext cx="2798763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68" name="公式" r:id="rId5" imgW="1204031" imgH="342759" progId="Equation.3">
                  <p:embed/>
                </p:oleObj>
              </mc:Choice>
              <mc:Fallback>
                <p:oleObj name="公式" r:id="rId5" imgW="1204031" imgH="342759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276600"/>
                        <a:ext cx="2798763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07" name="Object 7"/>
          <p:cNvGraphicFramePr>
            <a:graphicFrameLocks noChangeAspect="1"/>
          </p:cNvGraphicFramePr>
          <p:nvPr/>
        </p:nvGraphicFramePr>
        <p:xfrm>
          <a:off x="3001963" y="1905000"/>
          <a:ext cx="2024062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69" name="公式" r:id="rId7" imgW="777453" imgH="358030" progId="Equation.3">
                  <p:embed/>
                </p:oleObj>
              </mc:Choice>
              <mc:Fallback>
                <p:oleObj name="公式" r:id="rId7" imgW="777453" imgH="35803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963" y="1905000"/>
                        <a:ext cx="2024062" cy="115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08" name="Object 8"/>
          <p:cNvGraphicFramePr>
            <a:graphicFrameLocks noChangeAspect="1"/>
          </p:cNvGraphicFramePr>
          <p:nvPr/>
        </p:nvGraphicFramePr>
        <p:xfrm>
          <a:off x="5029200" y="1752600"/>
          <a:ext cx="1587500" cy="125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70" name="公式" r:id="rId9" imgW="533329" imgH="358030" progId="Equation.3">
                  <p:embed/>
                </p:oleObj>
              </mc:Choice>
              <mc:Fallback>
                <p:oleObj name="公式" r:id="rId9" imgW="533329" imgH="35803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1752600"/>
                        <a:ext cx="1587500" cy="1258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09" name="Object 9"/>
          <p:cNvGraphicFramePr>
            <a:graphicFrameLocks noChangeAspect="1"/>
          </p:cNvGraphicFramePr>
          <p:nvPr/>
        </p:nvGraphicFramePr>
        <p:xfrm>
          <a:off x="3352800" y="3276600"/>
          <a:ext cx="2355850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71" name="公式" r:id="rId11" imgW="914400" imgH="358030" progId="Equation.3">
                  <p:embed/>
                </p:oleObj>
              </mc:Choice>
              <mc:Fallback>
                <p:oleObj name="公式" r:id="rId11" imgW="914400" imgH="35803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276600"/>
                        <a:ext cx="2355850" cy="115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10" name="Object 10"/>
          <p:cNvGraphicFramePr>
            <a:graphicFrameLocks noChangeAspect="1"/>
          </p:cNvGraphicFramePr>
          <p:nvPr/>
        </p:nvGraphicFramePr>
        <p:xfrm>
          <a:off x="5675313" y="3182938"/>
          <a:ext cx="1819275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72" name="公式" r:id="rId13" imgW="624769" imgH="365666" progId="Equation.3">
                  <p:embed/>
                </p:oleObj>
              </mc:Choice>
              <mc:Fallback>
                <p:oleObj name="公式" r:id="rId13" imgW="624769" imgH="36566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5313" y="3182938"/>
                        <a:ext cx="1819275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11" name="Object 11"/>
          <p:cNvGraphicFramePr>
            <a:graphicFrameLocks noChangeAspect="1"/>
          </p:cNvGraphicFramePr>
          <p:nvPr/>
        </p:nvGraphicFramePr>
        <p:xfrm>
          <a:off x="685800" y="4572000"/>
          <a:ext cx="4133850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73" name="公式" r:id="rId15" imgW="1508973" imgH="365666" progId="Equation.3">
                  <p:embed/>
                </p:oleObj>
              </mc:Choice>
              <mc:Fallback>
                <p:oleObj name="公式" r:id="rId15" imgW="1508973" imgH="365666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572000"/>
                        <a:ext cx="4133850" cy="1296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12" name="Object 12"/>
          <p:cNvGraphicFramePr>
            <a:graphicFrameLocks noChangeAspect="1"/>
          </p:cNvGraphicFramePr>
          <p:nvPr/>
        </p:nvGraphicFramePr>
        <p:xfrm>
          <a:off x="838200" y="685800"/>
          <a:ext cx="3576638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74" name="公式" r:id="rId17" imgW="1127902" imgH="319851" progId="Equation.3">
                  <p:embed/>
                </p:oleObj>
              </mc:Choice>
              <mc:Fallback>
                <p:oleObj name="公式" r:id="rId17" imgW="1127902" imgH="319851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685800"/>
                        <a:ext cx="3576638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13" name="Object 13"/>
          <p:cNvGraphicFramePr>
            <a:graphicFrameLocks noChangeAspect="1"/>
          </p:cNvGraphicFramePr>
          <p:nvPr/>
        </p:nvGraphicFramePr>
        <p:xfrm>
          <a:off x="1279525" y="0"/>
          <a:ext cx="1604963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75" name="公式" r:id="rId19" imgW="510363" imgH="175197" progId="Equation.3">
                  <p:embed/>
                </p:oleObj>
              </mc:Choice>
              <mc:Fallback>
                <p:oleObj name="公式" r:id="rId19" imgW="510363" imgH="175197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9525" y="0"/>
                        <a:ext cx="1604963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214" name="Text Box 14"/>
          <p:cNvSpPr txBox="1">
            <a:spLocks noChangeArrowheads="1"/>
          </p:cNvSpPr>
          <p:nvPr/>
        </p:nvSpPr>
        <p:spPr bwMode="auto">
          <a:xfrm>
            <a:off x="0" y="76200"/>
            <a:ext cx="1079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（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2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）</a:t>
            </a:r>
          </a:p>
        </p:txBody>
      </p:sp>
    </p:spTree>
  </p:cSld>
  <p:clrMapOvr>
    <a:masterClrMapping/>
  </p:clrMapOvr>
  <p:transition>
    <p:random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0" name="Line 6"/>
          <p:cNvSpPr>
            <a:spLocks noChangeShapeType="1"/>
          </p:cNvSpPr>
          <p:nvPr/>
        </p:nvSpPr>
        <p:spPr bwMode="auto">
          <a:xfrm flipH="1">
            <a:off x="0" y="4495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4639" name="Object 15"/>
          <p:cNvGraphicFramePr>
            <a:graphicFrameLocks noChangeAspect="1"/>
          </p:cNvGraphicFramePr>
          <p:nvPr/>
        </p:nvGraphicFramePr>
        <p:xfrm>
          <a:off x="581025" y="1938338"/>
          <a:ext cx="2357438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48" name="公式" r:id="rId3" imgW="937366" imgH="319851" progId="Equation.3">
                  <p:embed/>
                </p:oleObj>
              </mc:Choice>
              <mc:Fallback>
                <p:oleObj name="公式" r:id="rId3" imgW="937366" imgH="319851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025" y="1938338"/>
                        <a:ext cx="2357438" cy="102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41" name="Object 17"/>
          <p:cNvGraphicFramePr>
            <a:graphicFrameLocks noChangeAspect="1"/>
          </p:cNvGraphicFramePr>
          <p:nvPr/>
        </p:nvGraphicFramePr>
        <p:xfrm>
          <a:off x="755650" y="3309938"/>
          <a:ext cx="2520950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49" name="公式" r:id="rId5" imgW="1005840" imgH="319851" progId="Equation.3">
                  <p:embed/>
                </p:oleObj>
              </mc:Choice>
              <mc:Fallback>
                <p:oleObj name="公式" r:id="rId5" imgW="1005840" imgH="319851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309938"/>
                        <a:ext cx="2520950" cy="103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42" name="Object 18"/>
          <p:cNvGraphicFramePr>
            <a:graphicFrameLocks noChangeAspect="1"/>
          </p:cNvGraphicFramePr>
          <p:nvPr/>
        </p:nvGraphicFramePr>
        <p:xfrm>
          <a:off x="3001963" y="1905000"/>
          <a:ext cx="2024062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50" name="公式" r:id="rId7" imgW="777453" imgH="358030" progId="Equation.3">
                  <p:embed/>
                </p:oleObj>
              </mc:Choice>
              <mc:Fallback>
                <p:oleObj name="公式" r:id="rId7" imgW="777453" imgH="35803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963" y="1905000"/>
                        <a:ext cx="2024062" cy="115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43" name="Object 19"/>
          <p:cNvGraphicFramePr>
            <a:graphicFrameLocks noChangeAspect="1"/>
          </p:cNvGraphicFramePr>
          <p:nvPr/>
        </p:nvGraphicFramePr>
        <p:xfrm>
          <a:off x="5029200" y="1828800"/>
          <a:ext cx="1587500" cy="125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51" name="公式" r:id="rId9" imgW="533329" imgH="358030" progId="Equation.3">
                  <p:embed/>
                </p:oleObj>
              </mc:Choice>
              <mc:Fallback>
                <p:oleObj name="公式" r:id="rId9" imgW="533329" imgH="35803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1828800"/>
                        <a:ext cx="1587500" cy="1258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45" name="Object 21"/>
          <p:cNvGraphicFramePr>
            <a:graphicFrameLocks noChangeAspect="1"/>
          </p:cNvGraphicFramePr>
          <p:nvPr/>
        </p:nvGraphicFramePr>
        <p:xfrm>
          <a:off x="3276600" y="3276600"/>
          <a:ext cx="2084388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52" name="公式" r:id="rId11" imgW="799994" imgH="358030" progId="Equation.3">
                  <p:embed/>
                </p:oleObj>
              </mc:Choice>
              <mc:Fallback>
                <p:oleObj name="公式" r:id="rId11" imgW="799994" imgH="35803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276600"/>
                        <a:ext cx="2084388" cy="115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46" name="Object 22"/>
          <p:cNvGraphicFramePr>
            <a:graphicFrameLocks noChangeAspect="1"/>
          </p:cNvGraphicFramePr>
          <p:nvPr/>
        </p:nvGraphicFramePr>
        <p:xfrm>
          <a:off x="5410200" y="3200400"/>
          <a:ext cx="15875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53" name="公式" r:id="rId13" imgW="533329" imgH="365666" progId="Equation.3">
                  <p:embed/>
                </p:oleObj>
              </mc:Choice>
              <mc:Fallback>
                <p:oleObj name="公式" r:id="rId13" imgW="533329" imgH="365666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3200400"/>
                        <a:ext cx="15875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47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047906"/>
              </p:ext>
            </p:extLst>
          </p:nvPr>
        </p:nvGraphicFramePr>
        <p:xfrm>
          <a:off x="581560" y="4491037"/>
          <a:ext cx="3902075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54" name="公式" r:id="rId15" imgW="1424763" imgH="365666" progId="Equation.3">
                  <p:embed/>
                </p:oleObj>
              </mc:Choice>
              <mc:Fallback>
                <p:oleObj name="公式" r:id="rId15" imgW="1424763" imgH="365666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60" y="4491037"/>
                        <a:ext cx="3902075" cy="1296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48" name="Object 24"/>
          <p:cNvGraphicFramePr>
            <a:graphicFrameLocks noChangeAspect="1"/>
          </p:cNvGraphicFramePr>
          <p:nvPr/>
        </p:nvGraphicFramePr>
        <p:xfrm>
          <a:off x="838200" y="685800"/>
          <a:ext cx="3576638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55" name="公式" r:id="rId17" imgW="1127902" imgH="319851" progId="Equation.3">
                  <p:embed/>
                </p:oleObj>
              </mc:Choice>
              <mc:Fallback>
                <p:oleObj name="公式" r:id="rId17" imgW="1127902" imgH="319851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685800"/>
                        <a:ext cx="3576638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4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975577"/>
              </p:ext>
            </p:extLst>
          </p:nvPr>
        </p:nvGraphicFramePr>
        <p:xfrm>
          <a:off x="4589760" y="4479349"/>
          <a:ext cx="2049463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56" name="公式" r:id="rId19" imgW="708554" imgH="365666" progId="Equation.3">
                  <p:embed/>
                </p:oleObj>
              </mc:Choice>
              <mc:Fallback>
                <p:oleObj name="公式" r:id="rId19" imgW="708554" imgH="365666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9760" y="4479349"/>
                        <a:ext cx="2049463" cy="1296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50" name="Object 26"/>
          <p:cNvGraphicFramePr>
            <a:graphicFrameLocks noChangeAspect="1"/>
          </p:cNvGraphicFramePr>
          <p:nvPr/>
        </p:nvGraphicFramePr>
        <p:xfrm>
          <a:off x="1219200" y="0"/>
          <a:ext cx="1081088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57" name="公式" r:id="rId21" imgW="320253" imgH="175197" progId="Equation.3">
                  <p:embed/>
                </p:oleObj>
              </mc:Choice>
              <mc:Fallback>
                <p:oleObj name="公式" r:id="rId21" imgW="320253" imgH="175197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0"/>
                        <a:ext cx="1081088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51" name="Text Box 27"/>
          <p:cNvSpPr txBox="1">
            <a:spLocks noChangeArrowheads="1"/>
          </p:cNvSpPr>
          <p:nvPr/>
        </p:nvSpPr>
        <p:spPr bwMode="auto">
          <a:xfrm>
            <a:off x="0" y="0"/>
            <a:ext cx="1079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（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3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79500" y="6021288"/>
            <a:ext cx="637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洛朗级数是环域依赖的！！！</a:t>
            </a:r>
          </a:p>
        </p:txBody>
      </p:sp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10">
            <a:hlinkClick r:id="rId3" action="ppaction://hlinksldjump"/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683568" y="2767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、复变函数项级数</a:t>
            </a:r>
          </a:p>
        </p:txBody>
      </p:sp>
      <p:graphicFrame>
        <p:nvGraphicFramePr>
          <p:cNvPr id="4" name="Object 2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247000"/>
              </p:ext>
            </p:extLst>
          </p:nvPr>
        </p:nvGraphicFramePr>
        <p:xfrm>
          <a:off x="566694" y="839149"/>
          <a:ext cx="3955259" cy="902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766" name="Equation" r:id="rId4" imgW="2222280" imgH="431640" progId="Equation.DSMT4">
                  <p:embed/>
                </p:oleObj>
              </mc:Choice>
              <mc:Fallback>
                <p:oleObj name="Equation" r:id="rId4" imgW="2222280" imgH="431640" progId="Equation.DSMT4">
                  <p:embed/>
                  <p:pic>
                    <p:nvPicPr>
                      <p:cNvPr id="40147" name="Object 2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694" y="839149"/>
                        <a:ext cx="3955259" cy="9021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12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4860032" y="966539"/>
            <a:ext cx="2962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各项都是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的函数</a:t>
            </a:r>
          </a:p>
        </p:txBody>
      </p:sp>
      <p:sp>
        <p:nvSpPr>
          <p:cNvPr id="6" name="Rectangle 213"/>
          <p:cNvSpPr>
            <a:spLocks noChangeArrowheads="1"/>
          </p:cNvSpPr>
          <p:nvPr/>
        </p:nvSpPr>
        <p:spPr bwMode="auto">
          <a:xfrm>
            <a:off x="177080" y="1760378"/>
            <a:ext cx="8874580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对于</a:t>
            </a:r>
            <a:r>
              <a:rPr lang="en-US" altLang="zh-CN" sz="2800" b="1" i="1" dirty="0">
                <a:latin typeface="Book Antiqua" panose="02040602050305030304" pitchFamily="18" charset="0"/>
              </a:rPr>
              <a:t>B</a:t>
            </a:r>
            <a:r>
              <a:rPr lang="zh-CN" altLang="en-US" sz="2800" b="1" dirty="0">
                <a:latin typeface="Book Antiqua" panose="02040602050305030304" pitchFamily="18" charset="0"/>
              </a:rPr>
              <a:t>（或</a:t>
            </a:r>
            <a:r>
              <a:rPr lang="en-US" altLang="zh-CN" sz="2800" b="1" i="1" dirty="0">
                <a:latin typeface="Book Antiqua" panose="02040602050305030304" pitchFamily="18" charset="0"/>
              </a:rPr>
              <a:t>l</a:t>
            </a:r>
            <a:r>
              <a:rPr lang="en-US" altLang="zh-CN" sz="2800" b="1" dirty="0">
                <a:latin typeface="Book Antiqua" panose="02040602050305030304" pitchFamily="18" charset="0"/>
              </a:rPr>
              <a:t> </a:t>
            </a:r>
            <a:r>
              <a:rPr lang="zh-CN" altLang="en-US" sz="2800" b="1" dirty="0">
                <a:latin typeface="Book Antiqua" panose="02040602050305030304" pitchFamily="18" charset="0"/>
              </a:rPr>
              <a:t>上）任意</a:t>
            </a:r>
            <a:r>
              <a:rPr lang="en-US" altLang="zh-CN" sz="2800" b="1" dirty="0">
                <a:latin typeface="Book Antiqua" panose="02040602050305030304" pitchFamily="18" charset="0"/>
              </a:rPr>
              <a:t>z,</a:t>
            </a:r>
            <a:r>
              <a:rPr lang="zh-CN" altLang="en-US" sz="2800" b="1" dirty="0">
                <a:latin typeface="Book Antiqua" panose="02040602050305030304" pitchFamily="18" charset="0"/>
              </a:rPr>
              <a:t>给定 </a:t>
            </a:r>
            <a:r>
              <a:rPr lang="zh-CN" altLang="en-US" sz="2800" b="1" dirty="0">
                <a:latin typeface="Book Antiqua" panose="02040602050305030304" pitchFamily="18" charset="0"/>
                <a:sym typeface="Symbol" panose="05050102010706020507" pitchFamily="18" charset="2"/>
              </a:rPr>
              <a:t></a:t>
            </a:r>
            <a:r>
              <a:rPr lang="en-US" altLang="zh-CN" sz="2800" b="1" dirty="0">
                <a:latin typeface="Book Antiqua" panose="02040602050305030304" pitchFamily="18" charset="0"/>
                <a:sym typeface="Symbol" panose="05050102010706020507" pitchFamily="18" charset="2"/>
              </a:rPr>
              <a:t>&gt;0,</a:t>
            </a:r>
            <a:r>
              <a:rPr lang="zh-CN" altLang="en-US" sz="2800" b="1" dirty="0">
                <a:latin typeface="Book Antiqua" panose="02040602050305030304" pitchFamily="18" charset="0"/>
                <a:sym typeface="Symbol" panose="05050102010706020507" pitchFamily="18" charset="2"/>
              </a:rPr>
              <a:t>有</a:t>
            </a:r>
            <a:r>
              <a:rPr lang="en-US" altLang="zh-CN" sz="2800" b="1" dirty="0">
                <a:latin typeface="Book Antiqua" panose="02040602050305030304" pitchFamily="18" charset="0"/>
                <a:sym typeface="Symbol" panose="05050102010706020507" pitchFamily="18" charset="2"/>
              </a:rPr>
              <a:t>N</a:t>
            </a:r>
            <a:r>
              <a:rPr lang="zh-CN" altLang="en-US" sz="2800" b="1" dirty="0">
                <a:latin typeface="Book Antiqua" panose="02040602050305030304" pitchFamily="18" charset="0"/>
                <a:sym typeface="Symbol" panose="05050102010706020507" pitchFamily="18" charset="2"/>
              </a:rPr>
              <a:t>，使得</a:t>
            </a:r>
            <a:r>
              <a:rPr lang="en-US" altLang="zh-CN" sz="2800" b="1" dirty="0">
                <a:latin typeface="Book Antiqua" panose="02040602050305030304" pitchFamily="18" charset="0"/>
                <a:sym typeface="Symbol" panose="05050102010706020507" pitchFamily="18" charset="2"/>
              </a:rPr>
              <a:t>n&gt;N() </a:t>
            </a:r>
            <a:r>
              <a:rPr lang="zh-CN" altLang="en-US" sz="2800" b="1" dirty="0">
                <a:latin typeface="Book Antiqua" panose="02040602050305030304" pitchFamily="18" charset="0"/>
                <a:sym typeface="Symbol" panose="05050102010706020507" pitchFamily="18" charset="2"/>
              </a:rPr>
              <a:t>时</a:t>
            </a:r>
            <a:endParaRPr lang="zh-CN" altLang="en-US" sz="2800" b="1" dirty="0">
              <a:latin typeface="Book Antiqua" panose="02040602050305030304" pitchFamily="18" charset="0"/>
            </a:endParaRPr>
          </a:p>
        </p:txBody>
      </p:sp>
      <p:graphicFrame>
        <p:nvGraphicFramePr>
          <p:cNvPr id="7" name="Object 2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1362234"/>
              </p:ext>
            </p:extLst>
          </p:nvPr>
        </p:nvGraphicFramePr>
        <p:xfrm>
          <a:off x="403216" y="2333406"/>
          <a:ext cx="1625600" cy="144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767" name="Equation" r:id="rId6" imgW="586917" imgH="403844" progId="Equation.DSMT4">
                  <p:embed/>
                </p:oleObj>
              </mc:Choice>
              <mc:Fallback>
                <p:oleObj name="Equation" r:id="rId6" imgW="586917" imgH="403844" progId="Equation.DSMT4">
                  <p:embed/>
                  <p:pic>
                    <p:nvPicPr>
                      <p:cNvPr id="40151" name="Object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216" y="2333406"/>
                        <a:ext cx="1625600" cy="144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408860"/>
              </p:ext>
            </p:extLst>
          </p:nvPr>
        </p:nvGraphicFramePr>
        <p:xfrm>
          <a:off x="2201424" y="2685153"/>
          <a:ext cx="6858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768" name="公式" r:id="rId8" imgW="167569" imgH="61086" progId="Equation.3">
                  <p:embed/>
                </p:oleObj>
              </mc:Choice>
              <mc:Fallback>
                <p:oleObj name="公式" r:id="rId8" imgW="167569" imgH="61086" progId="Equation.3">
                  <p:embed/>
                  <p:pic>
                    <p:nvPicPr>
                      <p:cNvPr id="40152" name="Object 2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1424" y="2685153"/>
                        <a:ext cx="6858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17"/>
          <p:cNvSpPr>
            <a:spLocks noChangeArrowheads="1"/>
          </p:cNvSpPr>
          <p:nvPr/>
        </p:nvSpPr>
        <p:spPr bwMode="auto">
          <a:xfrm>
            <a:off x="3131840" y="2656472"/>
            <a:ext cx="4191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称为级数在</a:t>
            </a:r>
            <a:r>
              <a:rPr lang="en-US" altLang="zh-CN" sz="2800" b="1" dirty="0">
                <a:latin typeface="Book Antiqua" panose="02040602050305030304" pitchFamily="18" charset="0"/>
              </a:rPr>
              <a:t>B</a:t>
            </a:r>
            <a:r>
              <a:rPr lang="zh-CN" altLang="en-US" sz="2800" b="1" dirty="0">
                <a:latin typeface="Book Antiqua" panose="02040602050305030304" pitchFamily="18" charset="0"/>
              </a:rPr>
              <a:t>上一致收敛</a:t>
            </a:r>
          </a:p>
        </p:txBody>
      </p:sp>
      <p:sp>
        <p:nvSpPr>
          <p:cNvPr id="10" name="Rectangle 218"/>
          <p:cNvSpPr>
            <a:spLocks noChangeArrowheads="1"/>
          </p:cNvSpPr>
          <p:nvPr/>
        </p:nvSpPr>
        <p:spPr bwMode="auto">
          <a:xfrm>
            <a:off x="1384958" y="3776444"/>
            <a:ext cx="6155858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Book Antiqua" panose="02040602050305030304" pitchFamily="18" charset="0"/>
              </a:rPr>
              <a:t>此时，若每项连续，则和连续</a:t>
            </a:r>
          </a:p>
        </p:txBody>
      </p:sp>
      <p:sp>
        <p:nvSpPr>
          <p:cNvPr id="11" name="椭圆 10"/>
          <p:cNvSpPr/>
          <p:nvPr/>
        </p:nvSpPr>
        <p:spPr bwMode="auto">
          <a:xfrm>
            <a:off x="5407216" y="2625028"/>
            <a:ext cx="2160240" cy="609199"/>
          </a:xfrm>
          <a:prstGeom prst="ellipse">
            <a:avLst/>
          </a:prstGeom>
          <a:noFill/>
          <a:ln w="38100" cap="flat" cmpd="sng" algn="ctr">
            <a:solidFill>
              <a:srgbClr val="FFFF66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Rectangle 218"/>
          <p:cNvSpPr>
            <a:spLocks noChangeArrowheads="1"/>
          </p:cNvSpPr>
          <p:nvPr/>
        </p:nvSpPr>
        <p:spPr bwMode="auto">
          <a:xfrm>
            <a:off x="344123" y="3807888"/>
            <a:ext cx="6155858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Book Antiqua" panose="02040602050305030304" pitchFamily="18" charset="0"/>
              </a:rPr>
              <a:t>连续：</a:t>
            </a:r>
          </a:p>
        </p:txBody>
      </p:sp>
      <p:sp>
        <p:nvSpPr>
          <p:cNvPr id="13" name="Rectangle 218"/>
          <p:cNvSpPr>
            <a:spLocks noChangeArrowheads="1"/>
          </p:cNvSpPr>
          <p:nvPr/>
        </p:nvSpPr>
        <p:spPr bwMode="auto">
          <a:xfrm>
            <a:off x="344123" y="4580592"/>
            <a:ext cx="1275549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Book Antiqua" panose="02040602050305030304" pitchFamily="18" charset="0"/>
              </a:rPr>
              <a:t>可导：</a:t>
            </a:r>
          </a:p>
        </p:txBody>
      </p:sp>
      <p:sp>
        <p:nvSpPr>
          <p:cNvPr id="14" name="Rectangle 218"/>
          <p:cNvSpPr>
            <a:spLocks noChangeArrowheads="1"/>
          </p:cNvSpPr>
          <p:nvPr/>
        </p:nvSpPr>
        <p:spPr bwMode="auto">
          <a:xfrm>
            <a:off x="340939" y="5732433"/>
            <a:ext cx="1275549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Book Antiqua" panose="02040602050305030304" pitchFamily="18" charset="0"/>
              </a:rPr>
              <a:t>可积：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212">
                <a:hlinkClick r:id="rId3" action="ppaction://hlinksldjump"/>
              </p:cNvPr>
              <p:cNvSpPr txBox="1">
                <a:spLocks noChangeArrowheads="1"/>
              </p:cNvSpPr>
              <p:nvPr/>
            </p:nvSpPr>
            <p:spPr bwMode="auto">
              <a:xfrm>
                <a:off x="1384958" y="4542021"/>
                <a:ext cx="3619004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800" b="1" dirty="0">
                    <a:latin typeface="Book Antiqua" panose="02040602050305030304" pitchFamily="18" charset="0"/>
                    <a:ea typeface="楷体_GB2312" pitchFamily="49" charset="-122"/>
                  </a:rPr>
                  <a:t>若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sz="2800" i="1">
                        <a:latin typeface="Cambria Math" panose="02040503050406030204" pitchFamily="18" charset="0"/>
                      </a:rPr>
                      <m:t>均</m:t>
                    </m:r>
                  </m:oMath>
                </a14:m>
                <a:r>
                  <a:rPr lang="zh-CN" altLang="en-US" sz="2800" b="1" dirty="0">
                    <a:latin typeface="Book Antiqua" panose="02040602050305030304" pitchFamily="18" charset="0"/>
                    <a:ea typeface="楷体_GB2312" pitchFamily="49" charset="-122"/>
                  </a:rPr>
                  <a:t>为解析函数</a:t>
                </a:r>
              </a:p>
            </p:txBody>
          </p:sp>
        </mc:Choice>
        <mc:Fallback xmlns="">
          <p:sp>
            <p:nvSpPr>
              <p:cNvPr id="15" name="Text Box 212">
                <a:hlinkClick r:id="rId10" action="ppaction://hlinksldjump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84958" y="4542021"/>
                <a:ext cx="3619004" cy="523220"/>
              </a:xfrm>
              <a:prstGeom prst="rect">
                <a:avLst/>
              </a:prstGeom>
              <a:blipFill>
                <a:blip r:embed="rId11"/>
                <a:stretch>
                  <a:fillRect l="-3367" t="-16279" r="-2525" b="-2674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Object 2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5048540"/>
              </p:ext>
            </p:extLst>
          </p:nvPr>
        </p:nvGraphicFramePr>
        <p:xfrm>
          <a:off x="5149966" y="4465166"/>
          <a:ext cx="35115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769" name="Equation" r:id="rId12" imgW="1930320" imgH="241200" progId="Equation.DSMT4">
                  <p:embed/>
                </p:oleObj>
              </mc:Choice>
              <mc:Fallback>
                <p:oleObj name="Equation" r:id="rId12" imgW="1930320" imgH="241200" progId="Equation.DSMT4">
                  <p:embed/>
                  <p:pic>
                    <p:nvPicPr>
                      <p:cNvPr id="4" name="Object 2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966" y="4465166"/>
                        <a:ext cx="35115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059229"/>
              </p:ext>
            </p:extLst>
          </p:nvPr>
        </p:nvGraphicFramePr>
        <p:xfrm>
          <a:off x="5149966" y="5531245"/>
          <a:ext cx="3829371" cy="727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770" name="Equation" r:id="rId14" imgW="1815840" imgH="279360" progId="Equation.DSMT4">
                  <p:embed/>
                </p:oleObj>
              </mc:Choice>
              <mc:Fallback>
                <p:oleObj name="Equation" r:id="rId14" imgW="1815840" imgH="279360" progId="Equation.DSMT4">
                  <p:embed/>
                  <p:pic>
                    <p:nvPicPr>
                      <p:cNvPr id="4" name="Object 2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966" y="5531245"/>
                        <a:ext cx="3829371" cy="7274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212">
                <a:hlinkClick r:id="rId10" action="ppaction://hlinksldjump"/>
              </p:cNvPr>
              <p:cNvSpPr txBox="1">
                <a:spLocks noChangeArrowheads="1"/>
              </p:cNvSpPr>
              <p:nvPr/>
            </p:nvSpPr>
            <p:spPr bwMode="auto">
              <a:xfrm>
                <a:off x="1384958" y="5726769"/>
                <a:ext cx="3619004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800" b="1" dirty="0">
                    <a:latin typeface="Book Antiqua" panose="02040602050305030304" pitchFamily="18" charset="0"/>
                    <a:ea typeface="楷体_GB2312" pitchFamily="49" charset="-122"/>
                  </a:rPr>
                  <a:t>若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sz="2800" i="1">
                        <a:latin typeface="Cambria Math" panose="02040503050406030204" pitchFamily="18" charset="0"/>
                      </a:rPr>
                      <m:t>均</m:t>
                    </m:r>
                  </m:oMath>
                </a14:m>
                <a:r>
                  <a:rPr lang="zh-CN" altLang="en-US" sz="2800" b="1" dirty="0">
                    <a:latin typeface="Book Antiqua" panose="02040602050305030304" pitchFamily="18" charset="0"/>
                    <a:ea typeface="楷体_GB2312" pitchFamily="49" charset="-122"/>
                  </a:rPr>
                  <a:t>为可积函数</a:t>
                </a:r>
              </a:p>
            </p:txBody>
          </p:sp>
        </mc:Choice>
        <mc:Fallback xmlns="">
          <p:sp>
            <p:nvSpPr>
              <p:cNvPr id="19" name="Text Box 212">
                <a:hlinkClick r:id="rId16" action="ppaction://hlinksldjump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84958" y="5726769"/>
                <a:ext cx="3619004" cy="523220"/>
              </a:xfrm>
              <a:prstGeom prst="rect">
                <a:avLst/>
              </a:prstGeom>
              <a:blipFill>
                <a:blip r:embed="rId17"/>
                <a:stretch>
                  <a:fillRect l="-3367" t="-16279" r="-2525" b="-2790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218"/>
          <p:cNvSpPr>
            <a:spLocks noChangeArrowheads="1"/>
          </p:cNvSpPr>
          <p:nvPr/>
        </p:nvSpPr>
        <p:spPr bwMode="auto">
          <a:xfrm>
            <a:off x="1162611" y="5029569"/>
            <a:ext cx="7585853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Book Antiqua" panose="02040602050305030304" pitchFamily="18" charset="0"/>
              </a:rPr>
              <a:t>一致收敛的级数每一项解析则和解析！！！</a:t>
            </a:r>
          </a:p>
        </p:txBody>
      </p:sp>
      <p:sp>
        <p:nvSpPr>
          <p:cNvPr id="21" name="Rectangle 218"/>
          <p:cNvSpPr>
            <a:spLocks noChangeArrowheads="1"/>
          </p:cNvSpPr>
          <p:nvPr/>
        </p:nvSpPr>
        <p:spPr bwMode="auto">
          <a:xfrm>
            <a:off x="1247877" y="6219301"/>
            <a:ext cx="7658174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Book Antiqua" panose="02040602050305030304" pitchFamily="18" charset="0"/>
              </a:rPr>
              <a:t>一致收敛的级数每一项可积则和可积！！！</a:t>
            </a:r>
          </a:p>
        </p:txBody>
      </p:sp>
    </p:spTree>
    <p:extLst>
      <p:ext uri="{BB962C8B-B14F-4D97-AF65-F5344CB8AC3E}">
        <p14:creationId xmlns:p14="http://schemas.microsoft.com/office/powerpoint/2010/main" val="1430553998"/>
      </p:ext>
    </p:extLst>
  </p:cSld>
  <p:clrMapOvr>
    <a:masterClrMapping/>
  </p:clrMapOvr>
  <p:transition>
    <p:random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6448425" y="304800"/>
            <a:ext cx="2695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展开为洛朗级数</a:t>
            </a: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0" y="322263"/>
            <a:ext cx="3733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</a:rPr>
              <a:t>例：在                上把</a:t>
            </a:r>
          </a:p>
        </p:txBody>
      </p:sp>
      <p:graphicFrame>
        <p:nvGraphicFramePr>
          <p:cNvPr id="44036" name="Object 4"/>
          <p:cNvGraphicFramePr>
            <a:graphicFrameLocks noChangeAspect="1"/>
          </p:cNvGraphicFramePr>
          <p:nvPr/>
        </p:nvGraphicFramePr>
        <p:xfrm>
          <a:off x="3581400" y="0"/>
          <a:ext cx="2743200" cy="109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4" name="公式" r:id="rId3" imgW="853582" imgH="282097" progId="Equation.3">
                  <p:embed/>
                </p:oleObj>
              </mc:Choice>
              <mc:Fallback>
                <p:oleObj name="公式" r:id="rId3" imgW="853582" imgH="282097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0"/>
                        <a:ext cx="2743200" cy="1093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229" name="Text Box 5"/>
          <p:cNvSpPr txBox="1">
            <a:spLocks noChangeArrowheads="1"/>
          </p:cNvSpPr>
          <p:nvPr/>
        </p:nvSpPr>
        <p:spPr bwMode="auto">
          <a:xfrm>
            <a:off x="0" y="1389063"/>
            <a:ext cx="901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解：</a:t>
            </a:r>
          </a:p>
        </p:txBody>
      </p:sp>
      <p:sp>
        <p:nvSpPr>
          <p:cNvPr id="44038" name="Line 6"/>
          <p:cNvSpPr>
            <a:spLocks noChangeShapeType="1"/>
          </p:cNvSpPr>
          <p:nvPr/>
        </p:nvSpPr>
        <p:spPr bwMode="auto">
          <a:xfrm flipH="1">
            <a:off x="0" y="12192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4039" name="Object 7"/>
          <p:cNvGraphicFramePr>
            <a:graphicFrameLocks noChangeAspect="1"/>
          </p:cNvGraphicFramePr>
          <p:nvPr/>
        </p:nvGraphicFramePr>
        <p:xfrm>
          <a:off x="1339850" y="228600"/>
          <a:ext cx="11128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5" name="公式" r:id="rId5" imgW="358105" imgH="182833" progId="Equation.3">
                  <p:embed/>
                </p:oleObj>
              </mc:Choice>
              <mc:Fallback>
                <p:oleObj name="公式" r:id="rId5" imgW="358105" imgH="182833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9850" y="228600"/>
                        <a:ext cx="111283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36" name="Object 12"/>
          <p:cNvGraphicFramePr>
            <a:graphicFrameLocks noChangeAspect="1"/>
          </p:cNvGraphicFramePr>
          <p:nvPr/>
        </p:nvGraphicFramePr>
        <p:xfrm>
          <a:off x="6997700" y="1676400"/>
          <a:ext cx="1154113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6" name="公式" r:id="rId7" imgW="373415" imgH="205740" progId="Equation.3">
                  <p:embed/>
                </p:oleObj>
              </mc:Choice>
              <mc:Fallback>
                <p:oleObj name="公式" r:id="rId7" imgW="373415" imgH="2057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7700" y="1676400"/>
                        <a:ext cx="1154113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41" name="Object 17"/>
          <p:cNvGraphicFramePr>
            <a:graphicFrameLocks noChangeAspect="1"/>
          </p:cNvGraphicFramePr>
          <p:nvPr/>
        </p:nvGraphicFramePr>
        <p:xfrm>
          <a:off x="762000" y="1676400"/>
          <a:ext cx="220980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7" name="公式" r:id="rId9" imgW="700898" imgH="350394" progId="Equation.3">
                  <p:embed/>
                </p:oleObj>
              </mc:Choice>
              <mc:Fallback>
                <p:oleObj name="公式" r:id="rId9" imgW="700898" imgH="350394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676400"/>
                        <a:ext cx="2209800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42" name="Object 18"/>
          <p:cNvGraphicFramePr>
            <a:graphicFrameLocks noChangeAspect="1"/>
          </p:cNvGraphicFramePr>
          <p:nvPr/>
        </p:nvGraphicFramePr>
        <p:xfrm>
          <a:off x="2895600" y="1447800"/>
          <a:ext cx="23971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8" name="公式" r:id="rId11" imgW="716209" imgH="388573" progId="Equation.3">
                  <p:embed/>
                </p:oleObj>
              </mc:Choice>
              <mc:Fallback>
                <p:oleObj name="公式" r:id="rId11" imgW="716209" imgH="38857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447800"/>
                        <a:ext cx="2397125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43" name="Object 19"/>
          <p:cNvGraphicFramePr>
            <a:graphicFrameLocks noChangeAspect="1"/>
          </p:cNvGraphicFramePr>
          <p:nvPr/>
        </p:nvGraphicFramePr>
        <p:xfrm>
          <a:off x="762000" y="2895600"/>
          <a:ext cx="2209800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9" name="公式" r:id="rId13" imgW="830615" imgH="350394" progId="Equation.3">
                  <p:embed/>
                </p:oleObj>
              </mc:Choice>
              <mc:Fallback>
                <p:oleObj name="公式" r:id="rId13" imgW="830615" imgH="350394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895600"/>
                        <a:ext cx="2209800" cy="1084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44" name="Object 20"/>
          <p:cNvGraphicFramePr>
            <a:graphicFrameLocks noChangeAspect="1"/>
          </p:cNvGraphicFramePr>
          <p:nvPr/>
        </p:nvGraphicFramePr>
        <p:xfrm>
          <a:off x="2895600" y="2819400"/>
          <a:ext cx="291623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90" name="公式" r:id="rId15" imgW="883778" imgH="388573" progId="Equation.3">
                  <p:embed/>
                </p:oleObj>
              </mc:Choice>
              <mc:Fallback>
                <p:oleObj name="公式" r:id="rId15" imgW="883778" imgH="388573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819400"/>
                        <a:ext cx="2916238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45" name="Object 21"/>
          <p:cNvGraphicFramePr>
            <a:graphicFrameLocks noChangeAspect="1"/>
          </p:cNvGraphicFramePr>
          <p:nvPr/>
        </p:nvGraphicFramePr>
        <p:xfrm>
          <a:off x="7046913" y="3200400"/>
          <a:ext cx="107950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91" name="公式" r:id="rId17" imgW="350449" imgH="205740" progId="Equation.3">
                  <p:embed/>
                </p:oleObj>
              </mc:Choice>
              <mc:Fallback>
                <p:oleObj name="公式" r:id="rId17" imgW="350449" imgH="20574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6913" y="3200400"/>
                        <a:ext cx="107950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246" name="Line 22"/>
          <p:cNvSpPr>
            <a:spLocks noChangeShapeType="1"/>
          </p:cNvSpPr>
          <p:nvPr/>
        </p:nvSpPr>
        <p:spPr bwMode="auto">
          <a:xfrm flipH="1">
            <a:off x="0" y="40386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80248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980889"/>
              </p:ext>
            </p:extLst>
          </p:nvPr>
        </p:nvGraphicFramePr>
        <p:xfrm>
          <a:off x="204787" y="4749800"/>
          <a:ext cx="5381625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92" name="Equation" r:id="rId19" imgW="1676160" imgH="431640" progId="Equation.DSMT4">
                  <p:embed/>
                </p:oleObj>
              </mc:Choice>
              <mc:Fallback>
                <p:oleObj name="Equation" r:id="rId19" imgW="1676160" imgH="43164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87" y="4749800"/>
                        <a:ext cx="5381625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249" name="Text Box 25"/>
          <p:cNvSpPr txBox="1">
            <a:spLocks noChangeArrowheads="1"/>
          </p:cNvSpPr>
          <p:nvPr/>
        </p:nvSpPr>
        <p:spPr bwMode="auto">
          <a:xfrm>
            <a:off x="69262" y="4201180"/>
            <a:ext cx="23487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上两项乘积中</a:t>
            </a:r>
          </a:p>
        </p:txBody>
      </p:sp>
      <p:sp>
        <p:nvSpPr>
          <p:cNvPr id="17" name="Text Box 25"/>
          <p:cNvSpPr txBox="1">
            <a:spLocks noChangeArrowheads="1"/>
          </p:cNvSpPr>
          <p:nvPr/>
        </p:nvSpPr>
        <p:spPr bwMode="auto">
          <a:xfrm>
            <a:off x="5834902" y="5072390"/>
            <a:ext cx="284725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整理成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baseline="30000" dirty="0">
                <a:latin typeface="Book Antiqua" panose="02040602050305030304" pitchFamily="18" charset="0"/>
                <a:ea typeface="楷体_GB2312" pitchFamily="49" charset="-122"/>
              </a:rPr>
              <a:t>m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的形式</a:t>
            </a:r>
          </a:p>
        </p:txBody>
      </p:sp>
    </p:spTree>
  </p:cSld>
  <p:clrMapOvr>
    <a:masterClrMapping/>
  </p:clrMapOvr>
  <p:transition>
    <p:random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78" name="Line 30"/>
          <p:cNvSpPr>
            <a:spLocks noChangeShapeType="1"/>
          </p:cNvSpPr>
          <p:nvPr/>
        </p:nvSpPr>
        <p:spPr bwMode="auto">
          <a:xfrm flipH="1">
            <a:off x="0" y="2895600"/>
            <a:ext cx="9144000" cy="76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81279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104571"/>
              </p:ext>
            </p:extLst>
          </p:nvPr>
        </p:nvGraphicFramePr>
        <p:xfrm>
          <a:off x="1588" y="742950"/>
          <a:ext cx="687387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6" name="Equation" r:id="rId3" imgW="2141397" imgH="388573" progId="Equation.DSMT4">
                  <p:embed/>
                </p:oleObj>
              </mc:Choice>
              <mc:Fallback>
                <p:oleObj name="Equation" r:id="rId3" imgW="2141397" imgH="388573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742950"/>
                        <a:ext cx="6873875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81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7317045"/>
              </p:ext>
            </p:extLst>
          </p:nvPr>
        </p:nvGraphicFramePr>
        <p:xfrm>
          <a:off x="1189038" y="1716088"/>
          <a:ext cx="559435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7" name="Equation" r:id="rId5" imgW="1729705" imgH="396209" progId="Equation.DSMT4">
                  <p:embed/>
                </p:oleObj>
              </mc:Choice>
              <mc:Fallback>
                <p:oleObj name="Equation" r:id="rId5" imgW="1729705" imgH="396209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38" y="1716088"/>
                        <a:ext cx="559435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82" name="Object 34"/>
          <p:cNvGraphicFramePr>
            <a:graphicFrameLocks noChangeAspect="1"/>
          </p:cNvGraphicFramePr>
          <p:nvPr/>
        </p:nvGraphicFramePr>
        <p:xfrm>
          <a:off x="0" y="2971800"/>
          <a:ext cx="23971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8" name="公式" r:id="rId7" imgW="716209" imgH="388573" progId="Equation.3">
                  <p:embed/>
                </p:oleObj>
              </mc:Choice>
              <mc:Fallback>
                <p:oleObj name="公式" r:id="rId7" imgW="716209" imgH="388573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971800"/>
                        <a:ext cx="2397125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83" name="Object 35"/>
          <p:cNvGraphicFramePr>
            <a:graphicFrameLocks noChangeAspect="1"/>
          </p:cNvGraphicFramePr>
          <p:nvPr/>
        </p:nvGraphicFramePr>
        <p:xfrm>
          <a:off x="3581400" y="2971800"/>
          <a:ext cx="2916238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9" name="公式" r:id="rId9" imgW="883778" imgH="388573" progId="Equation.3">
                  <p:embed/>
                </p:oleObj>
              </mc:Choice>
              <mc:Fallback>
                <p:oleObj name="公式" r:id="rId9" imgW="883778" imgH="388573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971800"/>
                        <a:ext cx="2916238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284" name="Text Box 36"/>
          <p:cNvSpPr txBox="1">
            <a:spLocks noChangeArrowheads="1"/>
          </p:cNvSpPr>
          <p:nvPr/>
        </p:nvSpPr>
        <p:spPr bwMode="auto">
          <a:xfrm>
            <a:off x="2819400" y="342900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与</a:t>
            </a:r>
          </a:p>
        </p:txBody>
      </p:sp>
      <p:sp>
        <p:nvSpPr>
          <p:cNvPr id="181285" name="Text Box 37"/>
          <p:cNvSpPr txBox="1">
            <a:spLocks noChangeArrowheads="1"/>
          </p:cNvSpPr>
          <p:nvPr/>
        </p:nvSpPr>
        <p:spPr bwMode="auto">
          <a:xfrm>
            <a:off x="84138" y="4343400"/>
            <a:ext cx="55784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的负幂部分</a:t>
            </a:r>
            <a:r>
              <a:rPr lang="en-US" altLang="zh-CN" sz="3600" b="1" i="1" dirty="0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3600" b="1" i="1" baseline="30000" dirty="0">
                <a:latin typeface="Book Antiqua" panose="02040602050305030304" pitchFamily="18" charset="0"/>
                <a:ea typeface="楷体_GB2312" pitchFamily="49" charset="-122"/>
              </a:rPr>
              <a:t>-h</a:t>
            </a:r>
            <a:r>
              <a:rPr lang="en-US" altLang="zh-CN" sz="3600" b="1" i="1" dirty="0">
                <a:latin typeface="Book Antiqua" panose="02040602050305030304" pitchFamily="18" charset="0"/>
                <a:ea typeface="楷体_GB2312" pitchFamily="49" charset="-122"/>
              </a:rPr>
              <a:t>( 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h&gt;0</a:t>
            </a:r>
            <a:r>
              <a:rPr lang="en-US" altLang="zh-CN" sz="3600" b="1" i="1" dirty="0">
                <a:latin typeface="Book Antiqua" panose="02040602050305030304" pitchFamily="18" charset="0"/>
                <a:ea typeface="楷体_GB2312" pitchFamily="49" charset="-122"/>
              </a:rPr>
              <a:t>), </a:t>
            </a:r>
            <a:r>
              <a:rPr lang="zh-CN" altLang="en-US" sz="2800" b="1" i="1" dirty="0">
                <a:latin typeface="Book Antiqua" panose="02040602050305030304" pitchFamily="18" charset="0"/>
                <a:ea typeface="楷体_GB2312" pitchFamily="49" charset="-122"/>
              </a:rPr>
              <a:t>可令 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n=</a:t>
            </a:r>
            <a:r>
              <a:rPr lang="en-US" altLang="zh-CN" sz="2800" b="1" i="1" dirty="0" err="1">
                <a:latin typeface="Book Antiqua" panose="02040602050305030304" pitchFamily="18" charset="0"/>
                <a:ea typeface="楷体_GB2312" pitchFamily="49" charset="-122"/>
              </a:rPr>
              <a:t>l+h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 </a:t>
            </a:r>
            <a:endParaRPr lang="en-US" altLang="zh-CN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181287" name="Object 39"/>
          <p:cNvGraphicFramePr>
            <a:graphicFrameLocks noChangeAspect="1"/>
          </p:cNvGraphicFramePr>
          <p:nvPr/>
        </p:nvGraphicFramePr>
        <p:xfrm>
          <a:off x="468313" y="4876800"/>
          <a:ext cx="639445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90" name="公式" r:id="rId11" imgW="1988714" imgH="388573" progId="Equation.3">
                  <p:embed/>
                </p:oleObj>
              </mc:Choice>
              <mc:Fallback>
                <p:oleObj name="公式" r:id="rId11" imgW="1988714" imgH="388573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876800"/>
                        <a:ext cx="6394450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68313" y="260648"/>
            <a:ext cx="5327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m=l-n</a:t>
            </a:r>
            <a:r>
              <a:rPr lang="zh-CN" altLang="en-US" dirty="0"/>
              <a:t>，取</a:t>
            </a:r>
            <a:r>
              <a:rPr lang="en-US" altLang="zh-CN" dirty="0"/>
              <a:t>l</a:t>
            </a:r>
            <a:r>
              <a:rPr lang="zh-CN" altLang="en-US" dirty="0"/>
              <a:t>≥</a:t>
            </a:r>
            <a:r>
              <a:rPr lang="en-US" altLang="zh-CN" dirty="0"/>
              <a:t>n</a:t>
            </a:r>
            <a:r>
              <a:rPr lang="zh-CN" altLang="en-US" dirty="0"/>
              <a:t>的部分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630349" y="3841689"/>
            <a:ext cx="2461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取</a:t>
            </a:r>
            <a:r>
              <a:rPr lang="en-US" altLang="zh-CN" dirty="0"/>
              <a:t>l&lt;n</a:t>
            </a:r>
            <a:r>
              <a:rPr lang="zh-CN" altLang="en-US" dirty="0"/>
              <a:t>的部分</a:t>
            </a:r>
          </a:p>
        </p:txBody>
      </p:sp>
    </p:spTree>
  </p:cSld>
  <p:clrMapOvr>
    <a:masterClrMapping/>
  </p:clrMapOvr>
  <p:transition>
    <p:random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Line 2"/>
          <p:cNvSpPr>
            <a:spLocks noChangeShapeType="1"/>
          </p:cNvSpPr>
          <p:nvPr/>
        </p:nvSpPr>
        <p:spPr bwMode="auto">
          <a:xfrm flipH="1">
            <a:off x="0" y="32766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304" name="Text Box 8"/>
          <p:cNvSpPr txBox="1">
            <a:spLocks noChangeArrowheads="1"/>
          </p:cNvSpPr>
          <p:nvPr/>
        </p:nvSpPr>
        <p:spPr bwMode="auto">
          <a:xfrm>
            <a:off x="381000" y="3657600"/>
            <a:ext cx="22812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 dirty="0">
                <a:latin typeface="Book Antiqua" panose="02040602050305030304" pitchFamily="18" charset="0"/>
                <a:ea typeface="楷体_GB2312" pitchFamily="49" charset="-122"/>
              </a:rPr>
              <a:t>令 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-h=m, n=l </a:t>
            </a:r>
            <a:endParaRPr lang="en-US" altLang="zh-CN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183305" name="Object 9"/>
          <p:cNvGraphicFramePr>
            <a:graphicFrameLocks noChangeAspect="1"/>
          </p:cNvGraphicFramePr>
          <p:nvPr/>
        </p:nvGraphicFramePr>
        <p:xfrm>
          <a:off x="0" y="0"/>
          <a:ext cx="639445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73" name="公式" r:id="rId3" imgW="1988714" imgH="388573" progId="Equation.3">
                  <p:embed/>
                </p:oleObj>
              </mc:Choice>
              <mc:Fallback>
                <p:oleObj name="公式" r:id="rId3" imgW="1988714" imgH="38857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394450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6" name="Object 10"/>
          <p:cNvGraphicFramePr>
            <a:graphicFrameLocks noChangeAspect="1"/>
          </p:cNvGraphicFramePr>
          <p:nvPr/>
        </p:nvGraphicFramePr>
        <p:xfrm>
          <a:off x="228600" y="1447800"/>
          <a:ext cx="7034213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74" name="公式" r:id="rId5" imgW="2186905" imgH="434387" progId="Equation.3">
                  <p:embed/>
                </p:oleObj>
              </mc:Choice>
              <mc:Fallback>
                <p:oleObj name="公式" r:id="rId5" imgW="2186905" imgH="434387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447800"/>
                        <a:ext cx="7034213" cy="140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7" name="Object 11"/>
          <p:cNvGraphicFramePr>
            <a:graphicFrameLocks noChangeAspect="1"/>
          </p:cNvGraphicFramePr>
          <p:nvPr/>
        </p:nvGraphicFramePr>
        <p:xfrm>
          <a:off x="381000" y="4343400"/>
          <a:ext cx="7713663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75" name="公式" r:id="rId7" imgW="2408062" imgH="464930" progId="Equation.3">
                  <p:embed/>
                </p:oleObj>
              </mc:Choice>
              <mc:Fallback>
                <p:oleObj name="公式" r:id="rId7" imgW="2408062" imgH="46493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343400"/>
                        <a:ext cx="7713663" cy="148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Line 2"/>
          <p:cNvSpPr>
            <a:spLocks noChangeShapeType="1"/>
          </p:cNvSpPr>
          <p:nvPr/>
        </p:nvSpPr>
        <p:spPr bwMode="auto">
          <a:xfrm flipH="1">
            <a:off x="0" y="4495800"/>
            <a:ext cx="9144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82276" name="Object 4"/>
          <p:cNvGraphicFramePr>
            <a:graphicFrameLocks noChangeAspect="1"/>
          </p:cNvGraphicFramePr>
          <p:nvPr/>
        </p:nvGraphicFramePr>
        <p:xfrm>
          <a:off x="0" y="228600"/>
          <a:ext cx="6953250" cy="140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60" name="公式" r:id="rId3" imgW="2163938" imgH="434387" progId="Equation.3">
                  <p:embed/>
                </p:oleObj>
              </mc:Choice>
              <mc:Fallback>
                <p:oleObj name="公式" r:id="rId3" imgW="2163938" imgH="434387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8600"/>
                        <a:ext cx="6953250" cy="1404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82" name="Object 10"/>
          <p:cNvGraphicFramePr>
            <a:graphicFrameLocks noChangeAspect="1"/>
          </p:cNvGraphicFramePr>
          <p:nvPr/>
        </p:nvGraphicFramePr>
        <p:xfrm>
          <a:off x="990600" y="1905000"/>
          <a:ext cx="7673975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61" name="公式" r:id="rId5" imgW="2392751" imgH="464930" progId="Equation.3">
                  <p:embed/>
                </p:oleObj>
              </mc:Choice>
              <mc:Fallback>
                <p:oleObj name="公式" r:id="rId5" imgW="2392751" imgH="46493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905000"/>
                        <a:ext cx="7673975" cy="148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83" name="Object 11"/>
          <p:cNvGraphicFramePr>
            <a:graphicFrameLocks noChangeAspect="1"/>
          </p:cNvGraphicFramePr>
          <p:nvPr/>
        </p:nvGraphicFramePr>
        <p:xfrm>
          <a:off x="2886075" y="3733800"/>
          <a:ext cx="1782763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62" name="公式" r:id="rId7" imgW="601803" imgH="205740" progId="Equation.3">
                  <p:embed/>
                </p:oleObj>
              </mc:Choice>
              <mc:Fallback>
                <p:oleObj name="公式" r:id="rId7" imgW="601803" imgH="2057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6075" y="3733800"/>
                        <a:ext cx="1782763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85" name="Object 13"/>
          <p:cNvGraphicFramePr>
            <a:graphicFrameLocks noChangeAspect="1"/>
          </p:cNvGraphicFramePr>
          <p:nvPr/>
        </p:nvGraphicFramePr>
        <p:xfrm>
          <a:off x="304800" y="4724400"/>
          <a:ext cx="4906963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63" name="公式" r:id="rId9" imgW="1569791" imgH="396209" progId="Equation.3">
                  <p:embed/>
                </p:oleObj>
              </mc:Choice>
              <mc:Fallback>
                <p:oleObj name="公式" r:id="rId9" imgW="1569791" imgH="396209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724400"/>
                        <a:ext cx="4906963" cy="146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286" name="Text Box 14"/>
          <p:cNvSpPr txBox="1">
            <a:spLocks noChangeArrowheads="1"/>
          </p:cNvSpPr>
          <p:nvPr/>
        </p:nvSpPr>
        <p:spPr bwMode="auto">
          <a:xfrm>
            <a:off x="3657600" y="6278563"/>
            <a:ext cx="4953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Book Antiqua" panose="02040602050305030304" pitchFamily="18" charset="0"/>
                <a:ea typeface="楷体_GB2312" pitchFamily="49" charset="-122"/>
              </a:rPr>
              <a:t>J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m</a:t>
            </a:r>
            <a:r>
              <a:rPr lang="zh-CN" altLang="zh-CN" sz="2800" b="1" i="1">
                <a:latin typeface="Book Antiqua" panose="02040602050305030304" pitchFamily="18" charset="0"/>
                <a:ea typeface="楷体_GB2312" pitchFamily="49" charset="-122"/>
              </a:rPr>
              <a:t>为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m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阶贝塞尔函数</a:t>
            </a:r>
            <a:r>
              <a:rPr lang="en-US" altLang="en-US" sz="2800" b="1" i="1">
                <a:latin typeface="Book Antiqua" panose="02040602050305030304" pitchFamily="18" charset="0"/>
                <a:ea typeface="楷体_GB2312" pitchFamily="49" charset="-122"/>
              </a:rPr>
              <a:t> </a:t>
            </a:r>
            <a:endParaRPr lang="zh-CN" altLang="en-US" sz="2800" b="1">
              <a:latin typeface="Book Antiqua" panose="0204060205030503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0047282"/>
              </p:ext>
            </p:extLst>
          </p:nvPr>
        </p:nvGraphicFramePr>
        <p:xfrm>
          <a:off x="611560" y="404664"/>
          <a:ext cx="5381625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84" name="Equation" r:id="rId3" imgW="1676160" imgH="431640" progId="Equation.DSMT4">
                  <p:embed/>
                </p:oleObj>
              </mc:Choice>
              <mc:Fallback>
                <p:oleObj name="Equation" r:id="rId3" imgW="1676160" imgH="431640" progId="Equation.DSMT4">
                  <p:embed/>
                  <p:pic>
                    <p:nvPicPr>
                      <p:cNvPr id="180248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404664"/>
                        <a:ext cx="5381625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467545" y="2052751"/>
            <a:ext cx="406714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为什么不能直接令</a:t>
            </a:r>
            <a:r>
              <a:rPr lang="en-US" altLang="zh-CN" sz="2800" b="1" dirty="0">
                <a:latin typeface="Book Antiqua" panose="02040602050305030304" pitchFamily="18" charset="0"/>
                <a:ea typeface="楷体_GB2312" pitchFamily="49" charset="-122"/>
              </a:rPr>
              <a:t>m=l-n</a:t>
            </a:r>
          </a:p>
        </p:txBody>
      </p:sp>
      <p:sp>
        <p:nvSpPr>
          <p:cNvPr id="4" name="椭圆 3"/>
          <p:cNvSpPr/>
          <p:nvPr/>
        </p:nvSpPr>
        <p:spPr bwMode="auto">
          <a:xfrm>
            <a:off x="323528" y="404664"/>
            <a:ext cx="1872208" cy="1512168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797091"/>
              </p:ext>
            </p:extLst>
          </p:nvPr>
        </p:nvGraphicFramePr>
        <p:xfrm>
          <a:off x="611560" y="2728084"/>
          <a:ext cx="2486025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85" name="Equation" r:id="rId5" imgW="774360" imgH="431640" progId="Equation.DSMT4">
                  <p:embed/>
                </p:oleObj>
              </mc:Choice>
              <mc:Fallback>
                <p:oleObj name="Equation" r:id="rId5" imgW="774360" imgH="431640" progId="Equation.DSMT4">
                  <p:embed/>
                  <p:pic>
                    <p:nvPicPr>
                      <p:cNvPr id="2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728084"/>
                        <a:ext cx="2486025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1573048"/>
      </p:ext>
    </p:extLst>
  </p:cSld>
  <p:clrMapOvr>
    <a:masterClrMapping/>
  </p:clrMapOvr>
  <p:transition>
    <p:random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467544" y="404664"/>
            <a:ext cx="30700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泰勒级数的核心：</a:t>
            </a:r>
            <a:endParaRPr lang="en-US" altLang="zh-CN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1764959" y="1124744"/>
            <a:ext cx="16273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展开中心</a:t>
            </a:r>
            <a:endParaRPr lang="en-US" altLang="zh-CN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4788024" y="1159241"/>
            <a:ext cx="16273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收敛半径</a:t>
            </a:r>
            <a:endParaRPr lang="en-US" altLang="zh-CN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467544" y="3429000"/>
            <a:ext cx="30700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泰勒级数的核心：</a:t>
            </a:r>
            <a:endParaRPr lang="en-US" altLang="zh-CN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91680" y="2416532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展开形式</a:t>
            </a:r>
          </a:p>
        </p:txBody>
      </p:sp>
      <p:sp>
        <p:nvSpPr>
          <p:cNvPr id="7" name="下箭头 6"/>
          <p:cNvSpPr/>
          <p:nvPr/>
        </p:nvSpPr>
        <p:spPr bwMode="auto">
          <a:xfrm>
            <a:off x="2398623" y="1746393"/>
            <a:ext cx="360040" cy="48489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797248" y="4345416"/>
            <a:ext cx="16273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展开中心</a:t>
            </a:r>
            <a:endParaRPr lang="en-US" altLang="zh-CN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000650" y="4379913"/>
            <a:ext cx="126669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展开域</a:t>
            </a:r>
            <a:endParaRPr lang="en-US" altLang="zh-CN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47864" y="5580319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展开形式</a:t>
            </a:r>
          </a:p>
        </p:txBody>
      </p:sp>
      <p:sp>
        <p:nvSpPr>
          <p:cNvPr id="11" name="下箭头 10"/>
          <p:cNvSpPr/>
          <p:nvPr/>
        </p:nvSpPr>
        <p:spPr bwMode="auto">
          <a:xfrm rot="18515037">
            <a:off x="2992333" y="5005770"/>
            <a:ext cx="360040" cy="48489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下箭头 11"/>
          <p:cNvSpPr/>
          <p:nvPr/>
        </p:nvSpPr>
        <p:spPr bwMode="auto">
          <a:xfrm rot="2457381">
            <a:off x="4968044" y="5005770"/>
            <a:ext cx="360040" cy="48489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下箭头 12"/>
          <p:cNvSpPr/>
          <p:nvPr/>
        </p:nvSpPr>
        <p:spPr bwMode="auto">
          <a:xfrm>
            <a:off x="5442937" y="1916832"/>
            <a:ext cx="209183" cy="203538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5292080" y="5762411"/>
            <a:ext cx="576064" cy="2205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5940152" y="5611096"/>
            <a:ext cx="16273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分段函数</a:t>
            </a:r>
            <a:endParaRPr lang="en-US" altLang="zh-CN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1022985" y="6165094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做题技巧：</a:t>
            </a:r>
            <a:endParaRPr lang="en-US" altLang="zh-CN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995972"/>
      </p:ext>
    </p:extLst>
  </p:cSld>
  <p:clrMapOvr>
    <a:masterClrMapping/>
  </p:clrMapOvr>
  <p:transition>
    <p:random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6698560" cy="975445"/>
          </a:xfrm>
          <a:prstGeom prst="rect">
            <a:avLst/>
          </a:prstGeom>
        </p:spPr>
      </p:pic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107504" y="332656"/>
            <a:ext cx="739818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复函数幂级数展开和实函数幂级数展开的区别</a:t>
            </a:r>
            <a:endParaRPr lang="en-US" altLang="zh-CN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11560" y="2564904"/>
            <a:ext cx="7046087" cy="1174280"/>
            <a:chOff x="611560" y="2564904"/>
            <a:chExt cx="7046087" cy="1174280"/>
          </a:xfrm>
        </p:grpSpPr>
        <p:cxnSp>
          <p:nvCxnSpPr>
            <p:cNvPr id="5" name="直接箭头连接符 4"/>
            <p:cNvCxnSpPr/>
            <p:nvPr/>
          </p:nvCxnSpPr>
          <p:spPr bwMode="auto">
            <a:xfrm>
              <a:off x="611560" y="2924944"/>
              <a:ext cx="547260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" name="直接连接符 6"/>
            <p:cNvCxnSpPr/>
            <p:nvPr/>
          </p:nvCxnSpPr>
          <p:spPr bwMode="auto">
            <a:xfrm>
              <a:off x="1547664" y="2780928"/>
              <a:ext cx="0" cy="28803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8" name="文本框 7"/>
            <p:cNvSpPr txBox="1"/>
            <p:nvPr/>
          </p:nvSpPr>
          <p:spPr>
            <a:xfrm>
              <a:off x="1331640" y="3154409"/>
              <a:ext cx="1080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Z</a:t>
              </a:r>
              <a:r>
                <a:rPr lang="en-US" altLang="zh-CN" baseline="-25000" dirty="0"/>
                <a:t>0</a:t>
              </a:r>
              <a:endParaRPr lang="zh-CN" altLang="en-US" baseline="-25000" dirty="0"/>
            </a:p>
          </p:txBody>
        </p:sp>
        <p:cxnSp>
          <p:nvCxnSpPr>
            <p:cNvPr id="10" name="直接箭头连接符 9"/>
            <p:cNvCxnSpPr/>
            <p:nvPr/>
          </p:nvCxnSpPr>
          <p:spPr bwMode="auto">
            <a:xfrm>
              <a:off x="1547664" y="2780928"/>
              <a:ext cx="108012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1" name="直接连接符 10"/>
            <p:cNvCxnSpPr/>
            <p:nvPr/>
          </p:nvCxnSpPr>
          <p:spPr bwMode="auto">
            <a:xfrm>
              <a:off x="2627784" y="2764090"/>
              <a:ext cx="0" cy="28803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12" name="文本框 11"/>
            <p:cNvSpPr txBox="1"/>
            <p:nvPr/>
          </p:nvSpPr>
          <p:spPr>
            <a:xfrm>
              <a:off x="2194828" y="3137571"/>
              <a:ext cx="1080120" cy="420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aseline="-25000" dirty="0"/>
                <a:t>奇点</a:t>
              </a:r>
            </a:p>
          </p:txBody>
        </p:sp>
        <p:sp>
          <p:nvSpPr>
            <p:cNvPr id="13" name="乘号 12"/>
            <p:cNvSpPr/>
            <p:nvPr/>
          </p:nvSpPr>
          <p:spPr bwMode="auto">
            <a:xfrm>
              <a:off x="2734888" y="2564904"/>
              <a:ext cx="540968" cy="504056"/>
            </a:xfrm>
            <a:prstGeom prst="mathMultiply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237065" y="2682005"/>
              <a:ext cx="14205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Book Antiqua" panose="02040602050305030304" pitchFamily="18" charset="0"/>
                  <a:ea typeface="楷体_GB2312" pitchFamily="49" charset="-122"/>
                </a:rPr>
                <a:t>实函数</a:t>
              </a:r>
              <a:endParaRPr lang="zh-CN" altLang="en-US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11560" y="4293096"/>
            <a:ext cx="7028072" cy="1318296"/>
            <a:chOff x="611560" y="2420888"/>
            <a:chExt cx="7028072" cy="1318296"/>
          </a:xfrm>
        </p:grpSpPr>
        <p:cxnSp>
          <p:nvCxnSpPr>
            <p:cNvPr id="17" name="直接箭头连接符 16"/>
            <p:cNvCxnSpPr/>
            <p:nvPr/>
          </p:nvCxnSpPr>
          <p:spPr bwMode="auto">
            <a:xfrm>
              <a:off x="611560" y="2924944"/>
              <a:ext cx="547260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8" name="直接连接符 17"/>
            <p:cNvCxnSpPr/>
            <p:nvPr/>
          </p:nvCxnSpPr>
          <p:spPr bwMode="auto">
            <a:xfrm>
              <a:off x="1547664" y="2780928"/>
              <a:ext cx="0" cy="28803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19" name="文本框 18"/>
            <p:cNvSpPr txBox="1"/>
            <p:nvPr/>
          </p:nvSpPr>
          <p:spPr>
            <a:xfrm>
              <a:off x="1331640" y="3154409"/>
              <a:ext cx="1080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Z</a:t>
              </a:r>
              <a:r>
                <a:rPr lang="en-US" altLang="zh-CN" baseline="-25000" dirty="0"/>
                <a:t>0</a:t>
              </a:r>
              <a:endParaRPr lang="zh-CN" altLang="en-US" baseline="-25000" dirty="0"/>
            </a:p>
          </p:txBody>
        </p:sp>
        <p:cxnSp>
          <p:nvCxnSpPr>
            <p:cNvPr id="20" name="直接箭头连接符 19"/>
            <p:cNvCxnSpPr/>
            <p:nvPr/>
          </p:nvCxnSpPr>
          <p:spPr bwMode="auto">
            <a:xfrm>
              <a:off x="1547664" y="2780928"/>
              <a:ext cx="108012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2627784" y="2764090"/>
              <a:ext cx="0" cy="28803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2" name="文本框 21"/>
            <p:cNvSpPr txBox="1"/>
            <p:nvPr/>
          </p:nvSpPr>
          <p:spPr>
            <a:xfrm>
              <a:off x="2194828" y="3137571"/>
              <a:ext cx="1080120" cy="420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aseline="-25000" dirty="0"/>
                <a:t>奇点</a:t>
              </a:r>
            </a:p>
          </p:txBody>
        </p:sp>
        <p:sp>
          <p:nvSpPr>
            <p:cNvPr id="23" name="乘号 22"/>
            <p:cNvSpPr/>
            <p:nvPr/>
          </p:nvSpPr>
          <p:spPr bwMode="auto">
            <a:xfrm>
              <a:off x="2734888" y="2564904"/>
              <a:ext cx="540968" cy="504056"/>
            </a:xfrm>
            <a:prstGeom prst="mathMultiply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219050" y="2420888"/>
              <a:ext cx="14205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Book Antiqua" panose="02040602050305030304" pitchFamily="18" charset="0"/>
                  <a:ea typeface="楷体_GB2312" pitchFamily="49" charset="-122"/>
                </a:rPr>
                <a:t>复函数</a:t>
              </a:r>
              <a:endParaRPr lang="zh-CN" altLang="en-US" dirty="0"/>
            </a:p>
          </p:txBody>
        </p:sp>
      </p:grpSp>
      <p:sp>
        <p:nvSpPr>
          <p:cNvPr id="27" name="任意多边形 26"/>
          <p:cNvSpPr/>
          <p:nvPr/>
        </p:nvSpPr>
        <p:spPr bwMode="auto">
          <a:xfrm>
            <a:off x="1560945" y="3894319"/>
            <a:ext cx="2152073" cy="843936"/>
          </a:xfrm>
          <a:custGeom>
            <a:avLst/>
            <a:gdLst>
              <a:gd name="connsiteX0" fmla="*/ 0 w 2152073"/>
              <a:gd name="connsiteY0" fmla="*/ 843936 h 843936"/>
              <a:gd name="connsiteX1" fmla="*/ 785091 w 2152073"/>
              <a:gd name="connsiteY1" fmla="*/ 151208 h 843936"/>
              <a:gd name="connsiteX2" fmla="*/ 1496291 w 2152073"/>
              <a:gd name="connsiteY2" fmla="*/ 49608 h 843936"/>
              <a:gd name="connsiteX3" fmla="*/ 2152073 w 2152073"/>
              <a:gd name="connsiteY3" fmla="*/ 779281 h 84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073" h="843936">
                <a:moveTo>
                  <a:pt x="0" y="843936"/>
                </a:moveTo>
                <a:cubicBezTo>
                  <a:pt x="267854" y="563766"/>
                  <a:pt x="535709" y="283596"/>
                  <a:pt x="785091" y="151208"/>
                </a:cubicBezTo>
                <a:cubicBezTo>
                  <a:pt x="1034473" y="18820"/>
                  <a:pt x="1268461" y="-55071"/>
                  <a:pt x="1496291" y="49608"/>
                </a:cubicBezTo>
                <a:cubicBezTo>
                  <a:pt x="1724121" y="154287"/>
                  <a:pt x="2032000" y="622263"/>
                  <a:pt x="2152073" y="779281"/>
                </a:cubicBezTo>
              </a:path>
            </a:pathLst>
          </a:cu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" name="L 形 27"/>
          <p:cNvSpPr/>
          <p:nvPr/>
        </p:nvSpPr>
        <p:spPr bwMode="auto">
          <a:xfrm rot="19402629">
            <a:off x="3806594" y="4149080"/>
            <a:ext cx="693398" cy="288032"/>
          </a:xfrm>
          <a:prstGeom prst="corne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237065" y="5028652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Book Antiqua" panose="02040602050305030304" pitchFamily="18" charset="0"/>
                <a:ea typeface="楷体_GB2312" pitchFamily="49" charset="-122"/>
              </a:rPr>
              <a:t>洛朗级数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11215"/>
      </p:ext>
    </p:extLst>
  </p:cSld>
  <p:clrMapOvr>
    <a:masterClrMapping/>
  </p:clrMapOvr>
  <p:transition>
    <p:random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4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1801800" prstMaterial="legacyPlastic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/>
          </a:p>
        </p:txBody>
      </p:sp>
      <p:sp>
        <p:nvSpPr>
          <p:cNvPr id="48131" name="Text Box 2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286000" y="152400"/>
            <a:ext cx="3762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§"/>
            </a:pP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3.6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孤立奇点的分类</a:t>
            </a:r>
          </a:p>
        </p:txBody>
      </p:sp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0" y="1920875"/>
          <a:ext cx="35814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67" name="公式" r:id="rId4" imgW="1280160" imgH="358030" progId="Equation.3">
                  <p:embed/>
                </p:oleObj>
              </mc:Choice>
              <mc:Fallback>
                <p:oleObj name="公式" r:id="rId4" imgW="1280160" imgH="35803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920875"/>
                        <a:ext cx="3581400" cy="138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348" name="Text Box 4"/>
          <p:cNvSpPr txBox="1">
            <a:spLocks noChangeArrowheads="1"/>
          </p:cNvSpPr>
          <p:nvPr/>
        </p:nvSpPr>
        <p:spPr bwMode="auto">
          <a:xfrm>
            <a:off x="0" y="1006475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f(z)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在某点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不可导，而在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baseline="-25000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的任意小邻域内处处可导，称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为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f(z)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的</a:t>
            </a:r>
            <a:r>
              <a:rPr lang="zh-CN" altLang="en-US" sz="2800" b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孤立奇点</a:t>
            </a:r>
            <a:endParaRPr lang="zh-CN" altLang="en-US" sz="2800" b="1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185349" name="Text Box 5"/>
          <p:cNvSpPr txBox="1">
            <a:spLocks noChangeArrowheads="1"/>
          </p:cNvSpPr>
          <p:nvPr/>
        </p:nvSpPr>
        <p:spPr bwMode="auto">
          <a:xfrm>
            <a:off x="0" y="3444875"/>
            <a:ext cx="8382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f(z)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正幂部分称为</a:t>
            </a:r>
            <a:r>
              <a:rPr lang="zh-CN" altLang="en-US" sz="2800" b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解析部分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，负幂部分称为</a:t>
            </a:r>
            <a:r>
              <a:rPr lang="zh-CN" altLang="en-US" sz="2800" b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主要部分</a:t>
            </a:r>
            <a:endParaRPr lang="zh-CN" altLang="en-US" sz="2800" b="1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185351" name="Text Box 7"/>
          <p:cNvSpPr txBox="1">
            <a:spLocks noChangeArrowheads="1"/>
          </p:cNvSpPr>
          <p:nvPr/>
        </p:nvSpPr>
        <p:spPr bwMode="auto">
          <a:xfrm>
            <a:off x="0" y="4038600"/>
            <a:ext cx="6629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i="1">
                <a:latin typeface="Book Antiqua" panose="02040602050305030304" pitchFamily="18" charset="0"/>
                <a:ea typeface="楷体_GB2312" pitchFamily="49" charset="-122"/>
              </a:rPr>
              <a:t>(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z-z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 )</a:t>
            </a:r>
            <a:r>
              <a:rPr lang="en-US" altLang="zh-CN" sz="2800" b="1" baseline="30000">
                <a:latin typeface="Book Antiqua" panose="02040602050305030304" pitchFamily="18" charset="0"/>
                <a:ea typeface="楷体_GB2312" pitchFamily="49" charset="-122"/>
              </a:rPr>
              <a:t>-1</a:t>
            </a:r>
            <a:r>
              <a:rPr lang="zh-CN" altLang="zh-CN" sz="2800" b="1">
                <a:latin typeface="Book Antiqua" panose="02040602050305030304" pitchFamily="18" charset="0"/>
                <a:ea typeface="楷体_GB2312" pitchFamily="49" charset="-122"/>
              </a:rPr>
              <a:t>的系数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a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-1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称为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f(z)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在</a:t>
            </a:r>
            <a:r>
              <a:rPr lang="en-US" altLang="en-US" sz="2800" b="1" i="1">
                <a:latin typeface="Book Antiqua" panose="02040602050305030304" pitchFamily="18" charset="0"/>
                <a:ea typeface="楷体_GB2312" pitchFamily="49" charset="-122"/>
              </a:rPr>
              <a:t> </a:t>
            </a: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奇点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的</a:t>
            </a:r>
            <a:r>
              <a:rPr lang="zh-CN" altLang="en-US" sz="2800" b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留数</a:t>
            </a:r>
          </a:p>
        </p:txBody>
      </p:sp>
      <p:graphicFrame>
        <p:nvGraphicFramePr>
          <p:cNvPr id="185352" name="Object 8"/>
          <p:cNvGraphicFramePr>
            <a:graphicFrameLocks noChangeAspect="1"/>
          </p:cNvGraphicFramePr>
          <p:nvPr/>
        </p:nvGraphicFramePr>
        <p:xfrm>
          <a:off x="1066800" y="4664075"/>
          <a:ext cx="6292850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68" name="公式" r:id="rId6" imgW="2308966" imgH="167561" progId="Equation.3">
                  <p:embed/>
                </p:oleObj>
              </mc:Choice>
              <mc:Fallback>
                <p:oleObj name="公式" r:id="rId6" imgW="2308966" imgH="167561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664075"/>
                        <a:ext cx="6292850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353" name="Text Box 9"/>
          <p:cNvSpPr txBox="1">
            <a:spLocks noChangeArrowheads="1"/>
          </p:cNvSpPr>
          <p:nvPr/>
        </p:nvSpPr>
        <p:spPr bwMode="auto">
          <a:xfrm>
            <a:off x="0" y="4816475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若</a:t>
            </a:r>
            <a:endParaRPr lang="zh-CN" altLang="en-US" sz="2800" b="1">
              <a:solidFill>
                <a:schemeClr val="tx2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185354" name="Text Box 10"/>
          <p:cNvSpPr txBox="1">
            <a:spLocks noChangeArrowheads="1"/>
          </p:cNvSpPr>
          <p:nvPr/>
        </p:nvSpPr>
        <p:spPr bwMode="auto">
          <a:xfrm>
            <a:off x="0" y="5502275"/>
            <a:ext cx="3810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称</a:t>
            </a:r>
            <a:r>
              <a:rPr lang="en-US" altLang="zh-CN" sz="2800" b="1" i="1" dirty="0" err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 dirty="0" err="1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为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f(z)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的</a:t>
            </a:r>
            <a:r>
              <a:rPr lang="zh-CN" altLang="en-US" sz="2800" b="1" dirty="0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可去奇点</a:t>
            </a:r>
            <a:endParaRPr lang="zh-CN" altLang="en-US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286000" y="152400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可去奇点的消去</a:t>
            </a:r>
          </a:p>
        </p:txBody>
      </p:sp>
      <p:graphicFrame>
        <p:nvGraphicFramePr>
          <p:cNvPr id="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512676"/>
              </p:ext>
            </p:extLst>
          </p:nvPr>
        </p:nvGraphicFramePr>
        <p:xfrm>
          <a:off x="1187624" y="701338"/>
          <a:ext cx="6292850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60" name="公式" r:id="rId4" imgW="2308966" imgH="167561" progId="Equation.3">
                  <p:embed/>
                </p:oleObj>
              </mc:Choice>
              <mc:Fallback>
                <p:oleObj name="公式" r:id="rId4" imgW="2308966" imgH="167561" progId="Equation.3">
                  <p:embed/>
                  <p:pic>
                    <p:nvPicPr>
                      <p:cNvPr id="18535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701338"/>
                        <a:ext cx="6292850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120824" y="853738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若</a:t>
            </a:r>
            <a:endParaRPr lang="zh-CN" altLang="en-US" sz="2800" b="1">
              <a:solidFill>
                <a:schemeClr val="tx2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120824" y="1539538"/>
            <a:ext cx="3810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称</a:t>
            </a:r>
            <a:r>
              <a:rPr lang="en-US" altLang="zh-CN" sz="2800" b="1" i="1" dirty="0" err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 dirty="0" err="1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为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f(z)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的</a:t>
            </a:r>
            <a:r>
              <a:rPr lang="zh-CN" altLang="en-US" sz="2800" b="1" dirty="0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可去奇点</a:t>
            </a:r>
            <a:endParaRPr lang="zh-CN" altLang="en-US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0824" y="2420888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定义：</a:t>
            </a:r>
          </a:p>
        </p:txBody>
      </p:sp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480067"/>
              </p:ext>
            </p:extLst>
          </p:nvPr>
        </p:nvGraphicFramePr>
        <p:xfrm>
          <a:off x="1403648" y="2068848"/>
          <a:ext cx="3312368" cy="146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61" name="Equation" r:id="rId6" imgW="1257120" imgH="482400" progId="Equation.DSMT4">
                  <p:embed/>
                </p:oleObj>
              </mc:Choice>
              <mc:Fallback>
                <p:oleObj name="Equation" r:id="rId6" imgW="1257120" imgH="482400" progId="Equation.DSMT4">
                  <p:embed/>
                  <p:pic>
                    <p:nvPicPr>
                      <p:cNvPr id="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068848"/>
                        <a:ext cx="3312368" cy="146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30099" y="3379860"/>
            <a:ext cx="3810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在整个邻域内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4402449"/>
              </p:ext>
            </p:extLst>
          </p:nvPr>
        </p:nvGraphicFramePr>
        <p:xfrm>
          <a:off x="411273" y="3872078"/>
          <a:ext cx="6671591" cy="74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62" name="Equation" r:id="rId8" imgW="2361960" imgH="241200" progId="Equation.DSMT4">
                  <p:embed/>
                </p:oleObj>
              </mc:Choice>
              <mc:Fallback>
                <p:oleObj name="Equation" r:id="rId8" imgW="2361960" imgH="241200" progId="Equation.DSMT4">
                  <p:embed/>
                  <p:pic>
                    <p:nvPicPr>
                      <p:cNvPr id="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273" y="3872078"/>
                        <a:ext cx="6671591" cy="74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51520" y="4622140"/>
            <a:ext cx="3810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在整个邻域内解析</a:t>
            </a:r>
          </a:p>
        </p:txBody>
      </p:sp>
    </p:spTree>
    <p:extLst>
      <p:ext uri="{BB962C8B-B14F-4D97-AF65-F5344CB8AC3E}">
        <p14:creationId xmlns:p14="http://schemas.microsoft.com/office/powerpoint/2010/main" val="1132449096"/>
      </p:ext>
    </p:extLst>
  </p:cSld>
  <p:clrMapOvr>
    <a:masterClrMapping/>
  </p:clrMapOvr>
  <p:transition>
    <p:random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10585" y="438556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证明</a:t>
            </a:r>
          </a:p>
        </p:txBody>
      </p:sp>
      <p:graphicFrame>
        <p:nvGraphicFramePr>
          <p:cNvPr id="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822040"/>
              </p:ext>
            </p:extLst>
          </p:nvPr>
        </p:nvGraphicFramePr>
        <p:xfrm>
          <a:off x="1187624" y="36412"/>
          <a:ext cx="3581400" cy="138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07" name="Equation" r:id="rId3" imgW="1358640" imgH="457200" progId="Equation.DSMT4">
                  <p:embed/>
                </p:oleObj>
              </mc:Choice>
              <mc:Fallback>
                <p:oleObj name="Equation" r:id="rId3" imgW="1358640" imgH="457200" progId="Equation.DSMT4">
                  <p:embed/>
                  <p:pic>
                    <p:nvPicPr>
                      <p:cNvPr id="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36412"/>
                        <a:ext cx="3581400" cy="1389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075072" y="332656"/>
            <a:ext cx="5102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在整个复平面上解析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7504" y="1916832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证明：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430" y="1425474"/>
            <a:ext cx="4608512" cy="2774204"/>
          </a:xfrm>
          <a:prstGeom prst="rect">
            <a:avLst/>
          </a:prstGeom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3456753"/>
              </p:ext>
            </p:extLst>
          </p:nvPr>
        </p:nvGraphicFramePr>
        <p:xfrm>
          <a:off x="863359" y="4214230"/>
          <a:ext cx="3567113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08" name="Equation" r:id="rId6" imgW="1295280" imgH="419040" progId="Equation.DSMT4">
                  <p:embed/>
                </p:oleObj>
              </mc:Choice>
              <mc:Fallback>
                <p:oleObj name="Equation" r:id="rId6" imgW="129528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3359" y="4214230"/>
                        <a:ext cx="3567113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4531777" y="4498104"/>
            <a:ext cx="3256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为可去奇点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234839" y="5588740"/>
            <a:ext cx="5102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在整个复平面上解析</a:t>
            </a:r>
          </a:p>
        </p:txBody>
      </p:sp>
      <p:graphicFrame>
        <p:nvGraphicFramePr>
          <p:cNvPr id="1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407970"/>
              </p:ext>
            </p:extLst>
          </p:nvPr>
        </p:nvGraphicFramePr>
        <p:xfrm>
          <a:off x="1187624" y="5350378"/>
          <a:ext cx="2601987" cy="1123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09" name="Equation" r:id="rId8" imgW="1193760" imgH="444240" progId="Equation.DSMT4">
                  <p:embed/>
                </p:oleObj>
              </mc:Choice>
              <mc:Fallback>
                <p:oleObj name="Equation" r:id="rId8" imgW="1193760" imgH="444240" progId="Equation.DSMT4">
                  <p:embed/>
                  <p:pic>
                    <p:nvPicPr>
                      <p:cNvPr id="17410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5350378"/>
                        <a:ext cx="2601987" cy="11238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1931626"/>
              </p:ext>
            </p:extLst>
          </p:nvPr>
        </p:nvGraphicFramePr>
        <p:xfrm>
          <a:off x="3955641" y="5609754"/>
          <a:ext cx="1280980" cy="636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10" name="Equation" r:id="rId10" imgW="431640" imgH="253800" progId="Equation.DSMT4">
                  <p:embed/>
                </p:oleObj>
              </mc:Choice>
              <mc:Fallback>
                <p:oleObj name="Equation" r:id="rId10" imgW="431640" imgH="253800" progId="Equation.DSMT4">
                  <p:embed/>
                  <p:pic>
                    <p:nvPicPr>
                      <p:cNvPr id="17410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641" y="5609754"/>
                        <a:ext cx="1280980" cy="6362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03246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6"/>
          <p:cNvSpPr>
            <a:spLocks noChangeArrowheads="1"/>
          </p:cNvSpPr>
          <p:nvPr/>
        </p:nvSpPr>
        <p:spPr bwMode="auto">
          <a:xfrm>
            <a:off x="221863" y="518838"/>
            <a:ext cx="5181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绝对收敛：（复数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→正实数</a:t>
            </a:r>
            <a:r>
              <a:rPr lang="zh-CN" altLang="en-US" sz="2800" b="1" dirty="0">
                <a:latin typeface="Book Antiqua" panose="02040602050305030304" pitchFamily="18" charset="0"/>
              </a:rPr>
              <a:t>）</a:t>
            </a:r>
          </a:p>
        </p:txBody>
      </p:sp>
      <p:graphicFrame>
        <p:nvGraphicFramePr>
          <p:cNvPr id="4" name="Object 2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094471"/>
              </p:ext>
            </p:extLst>
          </p:nvPr>
        </p:nvGraphicFramePr>
        <p:xfrm>
          <a:off x="4753382" y="87486"/>
          <a:ext cx="1376362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90" name="公式" r:id="rId3" imgW="480166" imgH="358030" progId="Equation.3">
                  <p:embed/>
                </p:oleObj>
              </mc:Choice>
              <mc:Fallback>
                <p:oleObj name="公式" r:id="rId3" imgW="480166" imgH="358030" progId="Equation.3">
                  <p:embed/>
                  <p:pic>
                    <p:nvPicPr>
                      <p:cNvPr id="40143" name="Object 2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3382" y="87486"/>
                        <a:ext cx="1376362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907676"/>
              </p:ext>
            </p:extLst>
          </p:nvPr>
        </p:nvGraphicFramePr>
        <p:xfrm>
          <a:off x="6108962" y="44624"/>
          <a:ext cx="1998663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91" name="公式" r:id="rId5" imgW="739175" imgH="358030" progId="Equation.3">
                  <p:embed/>
                </p:oleObj>
              </mc:Choice>
              <mc:Fallback>
                <p:oleObj name="公式" r:id="rId5" imgW="739175" imgH="358030" progId="Equation.3">
                  <p:embed/>
                  <p:pic>
                    <p:nvPicPr>
                      <p:cNvPr id="40144" name="Object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8962" y="44624"/>
                        <a:ext cx="1998663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09"/>
          <p:cNvSpPr>
            <a:spLocks noChangeArrowheads="1"/>
          </p:cNvSpPr>
          <p:nvPr/>
        </p:nvSpPr>
        <p:spPr bwMode="auto">
          <a:xfrm>
            <a:off x="8168743" y="457646"/>
            <a:ext cx="990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收敛</a:t>
            </a:r>
          </a:p>
        </p:txBody>
      </p:sp>
      <p:sp>
        <p:nvSpPr>
          <p:cNvPr id="7" name="矩形 6"/>
          <p:cNvSpPr/>
          <p:nvPr/>
        </p:nvSpPr>
        <p:spPr>
          <a:xfrm>
            <a:off x="187553" y="1747517"/>
            <a:ext cx="4990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Book Antiqua" panose="02040602050305030304" pitchFamily="18" charset="0"/>
              </a:rPr>
              <a:t>一致收敛：在邻域</a:t>
            </a:r>
            <a:r>
              <a:rPr lang="en-US" altLang="zh-CN" b="1" dirty="0">
                <a:latin typeface="Book Antiqua" panose="02040602050305030304" pitchFamily="18" charset="0"/>
              </a:rPr>
              <a:t>B</a:t>
            </a:r>
            <a:r>
              <a:rPr lang="zh-CN" altLang="en-US" b="1" dirty="0">
                <a:latin typeface="Book Antiqua" panose="02040602050305030304" pitchFamily="18" charset="0"/>
              </a:rPr>
              <a:t>上收敛</a:t>
            </a:r>
          </a:p>
        </p:txBody>
      </p:sp>
      <p:sp>
        <p:nvSpPr>
          <p:cNvPr id="8" name="Rectangle 206"/>
          <p:cNvSpPr>
            <a:spLocks noChangeArrowheads="1"/>
          </p:cNvSpPr>
          <p:nvPr/>
        </p:nvSpPr>
        <p:spPr bwMode="auto">
          <a:xfrm>
            <a:off x="59332" y="2564904"/>
            <a:ext cx="4440660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绝对一致收敛：在邻域</a:t>
            </a:r>
            <a:r>
              <a:rPr lang="en-US" altLang="zh-CN" sz="2800" b="1" dirty="0">
                <a:latin typeface="Book Antiqua" panose="02040602050305030304" pitchFamily="18" charset="0"/>
              </a:rPr>
              <a:t>B</a:t>
            </a:r>
            <a:r>
              <a:rPr lang="zh-CN" altLang="en-US" sz="2800" b="1" dirty="0">
                <a:latin typeface="Book Antiqua" panose="02040602050305030304" pitchFamily="18" charset="0"/>
              </a:rPr>
              <a:t>上</a:t>
            </a:r>
          </a:p>
        </p:txBody>
      </p:sp>
      <p:graphicFrame>
        <p:nvGraphicFramePr>
          <p:cNvPr id="9" name="Object 2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0071926"/>
              </p:ext>
            </p:extLst>
          </p:nvPr>
        </p:nvGraphicFramePr>
        <p:xfrm>
          <a:off x="4500563" y="2276475"/>
          <a:ext cx="1525587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92" name="Equation" r:id="rId7" imgW="622080" imgH="431640" progId="Equation.DSMT4">
                  <p:embed/>
                </p:oleObj>
              </mc:Choice>
              <mc:Fallback>
                <p:oleObj name="Equation" r:id="rId7" imgW="622080" imgH="431640" progId="Equation.DSMT4">
                  <p:embed/>
                  <p:pic>
                    <p:nvPicPr>
                      <p:cNvPr id="4" name="Object 2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2276475"/>
                        <a:ext cx="1525587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09"/>
          <p:cNvSpPr>
            <a:spLocks noChangeArrowheads="1"/>
          </p:cNvSpPr>
          <p:nvPr/>
        </p:nvSpPr>
        <p:spPr bwMode="auto">
          <a:xfrm>
            <a:off x="6129744" y="2595385"/>
            <a:ext cx="990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收敛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30790" y="4063548"/>
                <a:ext cx="56128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i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dirty="0"/>
                  <a:t>存在上界</a:t>
                </a:r>
                <a:r>
                  <a:rPr lang="en-US" altLang="zh-CN" dirty="0" err="1"/>
                  <a:t>m</a:t>
                </a:r>
                <a:r>
                  <a:rPr lang="en-US" altLang="zh-CN" baseline="-25000" dirty="0" err="1"/>
                  <a:t>k</a:t>
                </a:r>
                <a:r>
                  <a:rPr lang="zh-CN" altLang="en-US" dirty="0"/>
                  <a:t>，且级数</a:t>
                </a: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90" y="4063548"/>
                <a:ext cx="5612819" cy="584775"/>
              </a:xfrm>
              <a:prstGeom prst="rect">
                <a:avLst/>
              </a:prstGeom>
              <a:blipFill>
                <a:blip r:embed="rId9"/>
                <a:stretch>
                  <a:fillRect t="-17708" r="-238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206"/>
          <p:cNvSpPr>
            <a:spLocks noChangeArrowheads="1"/>
          </p:cNvSpPr>
          <p:nvPr/>
        </p:nvSpPr>
        <p:spPr bwMode="auto">
          <a:xfrm>
            <a:off x="130790" y="3500587"/>
            <a:ext cx="5344131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绝对一致收敛的充分条件：</a:t>
            </a:r>
          </a:p>
        </p:txBody>
      </p:sp>
      <p:graphicFrame>
        <p:nvGraphicFramePr>
          <p:cNvPr id="15" name="Object 2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598862"/>
              </p:ext>
            </p:extLst>
          </p:nvPr>
        </p:nvGraphicFramePr>
        <p:xfrm>
          <a:off x="5769355" y="3692935"/>
          <a:ext cx="995362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93" name="Equation" r:id="rId10" imgW="406080" imgH="431640" progId="Equation.DSMT4">
                  <p:embed/>
                </p:oleObj>
              </mc:Choice>
              <mc:Fallback>
                <p:oleObj name="Equation" r:id="rId10" imgW="406080" imgH="431640" progId="Equation.DSMT4">
                  <p:embed/>
                  <p:pic>
                    <p:nvPicPr>
                      <p:cNvPr id="9" name="Object 2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9355" y="3692935"/>
                        <a:ext cx="995362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09"/>
          <p:cNvSpPr>
            <a:spLocks noChangeArrowheads="1"/>
          </p:cNvSpPr>
          <p:nvPr/>
        </p:nvSpPr>
        <p:spPr bwMode="auto">
          <a:xfrm>
            <a:off x="6794508" y="4063548"/>
            <a:ext cx="990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收敛</a:t>
            </a:r>
          </a:p>
        </p:txBody>
      </p:sp>
      <p:sp>
        <p:nvSpPr>
          <p:cNvPr id="17" name="Rectangle 209"/>
          <p:cNvSpPr>
            <a:spLocks noChangeArrowheads="1"/>
          </p:cNvSpPr>
          <p:nvPr/>
        </p:nvSpPr>
        <p:spPr bwMode="auto">
          <a:xfrm>
            <a:off x="221863" y="4971908"/>
            <a:ext cx="990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则</a:t>
            </a:r>
          </a:p>
        </p:txBody>
      </p:sp>
      <p:graphicFrame>
        <p:nvGraphicFramePr>
          <p:cNvPr id="18" name="Object 2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921182"/>
              </p:ext>
            </p:extLst>
          </p:nvPr>
        </p:nvGraphicFramePr>
        <p:xfrm>
          <a:off x="903972" y="4655195"/>
          <a:ext cx="1398588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94" name="Equation" r:id="rId12" imgW="571320" imgH="431640" progId="Equation.DSMT4">
                  <p:embed/>
                </p:oleObj>
              </mc:Choice>
              <mc:Fallback>
                <p:oleObj name="Equation" r:id="rId12" imgW="571320" imgH="431640" progId="Equation.DSMT4">
                  <p:embed/>
                  <p:pic>
                    <p:nvPicPr>
                      <p:cNvPr id="15" name="Object 2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972" y="4655195"/>
                        <a:ext cx="1398588" cy="115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06"/>
          <p:cNvSpPr>
            <a:spLocks noChangeArrowheads="1"/>
          </p:cNvSpPr>
          <p:nvPr/>
        </p:nvSpPr>
        <p:spPr bwMode="auto">
          <a:xfrm>
            <a:off x="2533052" y="4971908"/>
            <a:ext cx="4440660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</a:rPr>
              <a:t>绝对一致收敛</a:t>
            </a:r>
          </a:p>
        </p:txBody>
      </p:sp>
      <p:sp>
        <p:nvSpPr>
          <p:cNvPr id="20" name="加号 19"/>
          <p:cNvSpPr/>
          <p:nvPr/>
        </p:nvSpPr>
        <p:spPr bwMode="auto">
          <a:xfrm>
            <a:off x="881074" y="1051401"/>
            <a:ext cx="594582" cy="567721"/>
          </a:xfrm>
          <a:prstGeom prst="mathPl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790" y="5845056"/>
            <a:ext cx="8773664" cy="3911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87553" y="6231993"/>
                <a:ext cx="625241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i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在</m:t>
                    </m:r>
                  </m:oMath>
                </a14:m>
                <a:r>
                  <a:rPr lang="zh-CN" altLang="en-US" dirty="0"/>
                  <a:t>边界上存在上界</a:t>
                </a:r>
                <a:r>
                  <a:rPr lang="en-US" altLang="zh-CN" dirty="0" err="1"/>
                  <a:t>m</a:t>
                </a:r>
                <a:r>
                  <a:rPr lang="en-US" altLang="zh-CN" baseline="-25000" dirty="0" err="1"/>
                  <a:t>k</a:t>
                </a:r>
                <a:r>
                  <a:rPr lang="en-US" altLang="zh-CN" baseline="-25000" dirty="0"/>
                  <a:t>,……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53" y="6231993"/>
                <a:ext cx="6252417" cy="584775"/>
              </a:xfrm>
              <a:prstGeom prst="rect">
                <a:avLst/>
              </a:prstGeom>
              <a:blipFill>
                <a:blip r:embed="rId15"/>
                <a:stretch>
                  <a:fillRect t="-17708" r="-29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307896"/>
      </p:ext>
    </p:extLst>
  </p:cSld>
  <p:clrMapOvr>
    <a:masterClrMapping/>
  </p:clrMapOvr>
  <p:transition>
    <p:random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28" name="Object 8"/>
          <p:cNvGraphicFramePr>
            <a:graphicFrameLocks noChangeAspect="1"/>
          </p:cNvGraphicFramePr>
          <p:nvPr/>
        </p:nvGraphicFramePr>
        <p:xfrm>
          <a:off x="609600" y="228600"/>
          <a:ext cx="7029450" cy="154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88" name="公式" r:id="rId3" imgW="2590942" imgH="403844" progId="Equation.3">
                  <p:embed/>
                </p:oleObj>
              </mc:Choice>
              <mc:Fallback>
                <p:oleObj name="公式" r:id="rId3" imgW="2590942" imgH="40384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28600"/>
                        <a:ext cx="7029450" cy="1544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29" name="Text Box 9"/>
          <p:cNvSpPr txBox="1">
            <a:spLocks noChangeArrowheads="1"/>
          </p:cNvSpPr>
          <p:nvPr/>
        </p:nvSpPr>
        <p:spPr bwMode="auto">
          <a:xfrm>
            <a:off x="0" y="0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i="1">
                <a:latin typeface="Book Antiqua" panose="02040602050305030304" pitchFamily="18" charset="0"/>
                <a:ea typeface="楷体_GB2312" pitchFamily="49" charset="-122"/>
              </a:rPr>
              <a:t>若</a:t>
            </a:r>
            <a:endParaRPr lang="zh-CN" altLang="en-US" sz="2800" b="1">
              <a:solidFill>
                <a:schemeClr val="tx2"/>
              </a:solidFill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184330" name="Text Box 10"/>
          <p:cNvSpPr txBox="1">
            <a:spLocks noChangeArrowheads="1"/>
          </p:cNvSpPr>
          <p:nvPr/>
        </p:nvSpPr>
        <p:spPr bwMode="auto">
          <a:xfrm>
            <a:off x="0" y="2590800"/>
            <a:ext cx="3810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称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 dirty="0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为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f(z)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的</a:t>
            </a:r>
            <a:r>
              <a:rPr lang="zh-CN" altLang="en-US" sz="2800" b="1" dirty="0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极点</a:t>
            </a:r>
            <a:endParaRPr lang="zh-CN" altLang="en-US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  <p:sp>
        <p:nvSpPr>
          <p:cNvPr id="184331" name="Text Box 11"/>
          <p:cNvSpPr txBox="1">
            <a:spLocks noChangeArrowheads="1"/>
          </p:cNvSpPr>
          <p:nvPr/>
        </p:nvSpPr>
        <p:spPr bwMode="auto">
          <a:xfrm>
            <a:off x="0" y="3352800"/>
            <a:ext cx="6019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Book Antiqua" panose="02040602050305030304" pitchFamily="18" charset="0"/>
                <a:ea typeface="楷体_GB2312" pitchFamily="49" charset="-122"/>
              </a:rPr>
              <a:t>m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为</a:t>
            </a:r>
            <a:r>
              <a:rPr lang="en-US" altLang="zh-CN" sz="2800" b="1" i="1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>
                <a:latin typeface="Book Antiqua" panose="02040602050305030304" pitchFamily="18" charset="0"/>
                <a:ea typeface="楷体_GB2312" pitchFamily="49" charset="-122"/>
              </a:rPr>
              <a:t>的阶，一阶极点简称为</a:t>
            </a:r>
            <a:r>
              <a:rPr lang="zh-CN" altLang="en-US" sz="2800" b="1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单极点</a:t>
            </a:r>
            <a:endParaRPr lang="zh-CN" altLang="en-US" sz="2800" b="1">
              <a:latin typeface="Book Antiqua" panose="02040602050305030304" pitchFamily="18" charset="0"/>
              <a:ea typeface="楷体_GB2312" pitchFamily="49" charset="-122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20159"/>
              </p:ext>
            </p:extLst>
          </p:nvPr>
        </p:nvGraphicFramePr>
        <p:xfrm>
          <a:off x="304800" y="3765304"/>
          <a:ext cx="35814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89" name="公式" r:id="rId5" imgW="1280160" imgH="358030" progId="Equation.3">
                  <p:embed/>
                </p:oleObj>
              </mc:Choice>
              <mc:Fallback>
                <p:oleObj name="公式" r:id="rId5" imgW="1280160" imgH="358030" progId="Equation.3">
                  <p:embed/>
                  <p:pic>
                    <p:nvPicPr>
                      <p:cNvPr id="1853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765304"/>
                        <a:ext cx="3581400" cy="138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62384" y="5299376"/>
            <a:ext cx="3810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称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z</a:t>
            </a:r>
            <a:r>
              <a:rPr lang="en-US" altLang="zh-CN" sz="2800" b="1" i="1" baseline="-25000" dirty="0">
                <a:latin typeface="Book Antiqua" panose="02040602050305030304" pitchFamily="18" charset="0"/>
                <a:ea typeface="楷体_GB2312" pitchFamily="49" charset="-122"/>
              </a:rPr>
              <a:t>0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为</a:t>
            </a:r>
            <a:r>
              <a:rPr lang="en-US" altLang="zh-CN" sz="2800" b="1" i="1" dirty="0">
                <a:latin typeface="Book Antiqua" panose="02040602050305030304" pitchFamily="18" charset="0"/>
                <a:ea typeface="楷体_GB2312" pitchFamily="49" charset="-122"/>
              </a:rPr>
              <a:t>f(z)</a:t>
            </a:r>
            <a:r>
              <a:rPr lang="zh-CN" altLang="en-US" sz="2800" b="1" dirty="0">
                <a:latin typeface="Book Antiqua" panose="02040602050305030304" pitchFamily="18" charset="0"/>
                <a:ea typeface="楷体_GB2312" pitchFamily="49" charset="-122"/>
              </a:rPr>
              <a:t>的</a:t>
            </a:r>
            <a:r>
              <a:rPr lang="zh-CN" altLang="en-US" sz="2800" b="1" dirty="0">
                <a:solidFill>
                  <a:schemeClr val="tx2"/>
                </a:solidFill>
                <a:latin typeface="Book Antiqua" panose="02040602050305030304" pitchFamily="18" charset="0"/>
                <a:ea typeface="楷体_GB2312" pitchFamily="49" charset="-122"/>
              </a:rPr>
              <a:t>本性奇点</a:t>
            </a:r>
            <a:endParaRPr lang="zh-CN" altLang="en-US" sz="2800" b="1" dirty="0">
              <a:latin typeface="Book Antiqua" panose="0204060205030503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124" y="692696"/>
            <a:ext cx="914501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b="1" kern="100" dirty="0"/>
              <a:t>“第四章 复数级数”作业题</a:t>
            </a:r>
            <a:endParaRPr lang="zh-CN" altLang="zh-CN" sz="2800" kern="100" dirty="0"/>
          </a:p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70C0"/>
                </a:solidFill>
              </a:rPr>
              <a:t>第</a:t>
            </a:r>
            <a:r>
              <a:rPr lang="en-US" altLang="zh-CN" sz="2800" b="1" kern="100" dirty="0">
                <a:solidFill>
                  <a:srgbClr val="0070C0"/>
                </a:solidFill>
              </a:rPr>
              <a:t>37</a:t>
            </a:r>
            <a:r>
              <a:rPr lang="zh-CN" altLang="zh-CN" sz="2800" b="1" kern="100" dirty="0">
                <a:solidFill>
                  <a:srgbClr val="0070C0"/>
                </a:solidFill>
              </a:rPr>
              <a:t>页</a:t>
            </a:r>
            <a:r>
              <a:rPr lang="zh-CN" altLang="zh-CN" sz="2800" b="1" kern="100" dirty="0"/>
              <a:t>（第四版） </a:t>
            </a:r>
            <a:r>
              <a:rPr lang="zh-CN" altLang="zh-CN" sz="2800" b="1" kern="100" dirty="0">
                <a:solidFill>
                  <a:srgbClr val="00B050"/>
                </a:solidFill>
              </a:rPr>
              <a:t>第</a:t>
            </a:r>
            <a:r>
              <a:rPr lang="en-US" altLang="zh-CN" sz="2800" b="1" kern="100" dirty="0">
                <a:solidFill>
                  <a:srgbClr val="00B050"/>
                </a:solidFill>
              </a:rPr>
              <a:t>34</a:t>
            </a:r>
            <a:r>
              <a:rPr lang="zh-CN" altLang="zh-CN" sz="2800" b="1" kern="100" dirty="0">
                <a:solidFill>
                  <a:srgbClr val="00B050"/>
                </a:solidFill>
              </a:rPr>
              <a:t>页</a:t>
            </a:r>
            <a:r>
              <a:rPr lang="zh-CN" altLang="zh-CN" sz="2800" b="1" kern="100" dirty="0"/>
              <a:t>（第五版）</a:t>
            </a:r>
            <a:r>
              <a:rPr lang="zh-CN" altLang="zh-CN" sz="2800" kern="100" dirty="0"/>
              <a:t>：</a:t>
            </a:r>
          </a:p>
          <a:p>
            <a:pPr marL="533400" indent="266700" algn="just">
              <a:spcAft>
                <a:spcPts val="0"/>
              </a:spcAft>
            </a:pPr>
            <a:r>
              <a:rPr lang="zh-CN" altLang="zh-CN" sz="2800" kern="100" dirty="0"/>
              <a:t>第</a:t>
            </a:r>
            <a:r>
              <a:rPr lang="en-US" altLang="zh-CN" sz="2800" kern="100" dirty="0"/>
              <a:t>3</a:t>
            </a:r>
            <a:r>
              <a:rPr lang="zh-CN" altLang="zh-CN" sz="2800" kern="100" dirty="0"/>
              <a:t>题，第</a:t>
            </a:r>
            <a:r>
              <a:rPr lang="en-US" altLang="zh-CN" sz="2800" kern="100" dirty="0"/>
              <a:t>4</a:t>
            </a:r>
            <a:r>
              <a:rPr lang="zh-CN" altLang="zh-CN" sz="2800" kern="100" dirty="0"/>
              <a:t>题；</a:t>
            </a:r>
          </a:p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70C0"/>
                </a:solidFill>
              </a:rPr>
              <a:t>第</a:t>
            </a:r>
            <a:r>
              <a:rPr lang="en-US" altLang="zh-CN" sz="2800" b="1" kern="100" dirty="0">
                <a:solidFill>
                  <a:srgbClr val="0070C0"/>
                </a:solidFill>
              </a:rPr>
              <a:t>41</a:t>
            </a:r>
            <a:r>
              <a:rPr lang="zh-CN" altLang="zh-CN" sz="2800" b="1" kern="100" dirty="0">
                <a:solidFill>
                  <a:srgbClr val="0070C0"/>
                </a:solidFill>
              </a:rPr>
              <a:t>页</a:t>
            </a:r>
            <a:r>
              <a:rPr lang="zh-CN" altLang="zh-CN" sz="2800" b="1" kern="100" dirty="0"/>
              <a:t>（第四版） </a:t>
            </a:r>
            <a:r>
              <a:rPr lang="zh-CN" altLang="zh-CN" sz="2800" b="1" kern="100" dirty="0">
                <a:solidFill>
                  <a:srgbClr val="00B050"/>
                </a:solidFill>
              </a:rPr>
              <a:t>第</a:t>
            </a:r>
            <a:r>
              <a:rPr lang="en-US" altLang="zh-CN" sz="2800" b="1" kern="100" dirty="0">
                <a:solidFill>
                  <a:srgbClr val="00B050"/>
                </a:solidFill>
              </a:rPr>
              <a:t>37</a:t>
            </a:r>
            <a:r>
              <a:rPr lang="zh-CN" altLang="zh-CN" sz="2800" b="1" kern="100" dirty="0">
                <a:solidFill>
                  <a:srgbClr val="00B050"/>
                </a:solidFill>
              </a:rPr>
              <a:t>页</a:t>
            </a:r>
            <a:r>
              <a:rPr lang="zh-CN" altLang="zh-CN" sz="2800" b="1" kern="100" dirty="0"/>
              <a:t>（第五版）：</a:t>
            </a:r>
            <a:endParaRPr lang="zh-CN" altLang="zh-CN" sz="2800" kern="100" dirty="0"/>
          </a:p>
          <a:p>
            <a:pPr marL="533400" indent="266700" algn="just">
              <a:spcAft>
                <a:spcPts val="0"/>
              </a:spcAft>
            </a:pPr>
            <a:r>
              <a:rPr lang="zh-CN" altLang="zh-CN" sz="2800" kern="100" dirty="0"/>
              <a:t>（</a:t>
            </a:r>
            <a:r>
              <a:rPr lang="en-US" altLang="zh-CN" sz="2800" kern="100" dirty="0"/>
              <a:t>1</a:t>
            </a:r>
            <a:r>
              <a:rPr lang="zh-CN" altLang="zh-CN" sz="2800" kern="100" dirty="0"/>
              <a:t>），（</a:t>
            </a:r>
            <a:r>
              <a:rPr lang="en-US" altLang="zh-CN" sz="2800" kern="100" dirty="0"/>
              <a:t>3</a:t>
            </a:r>
            <a:r>
              <a:rPr lang="zh-CN" altLang="zh-CN" sz="2800" kern="100" dirty="0"/>
              <a:t>），（</a:t>
            </a:r>
            <a:r>
              <a:rPr lang="en-US" altLang="zh-CN" sz="2800" kern="100" dirty="0"/>
              <a:t>4</a:t>
            </a:r>
            <a:r>
              <a:rPr lang="zh-CN" altLang="zh-CN" sz="2800" kern="100" dirty="0"/>
              <a:t>），（</a:t>
            </a:r>
            <a:r>
              <a:rPr lang="en-US" altLang="zh-CN" sz="2800" kern="100" dirty="0"/>
              <a:t>8</a:t>
            </a:r>
            <a:r>
              <a:rPr lang="zh-CN" altLang="zh-CN" sz="2800" kern="100" dirty="0"/>
              <a:t>）；</a:t>
            </a:r>
          </a:p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70C0"/>
                </a:solidFill>
              </a:rPr>
              <a:t>第</a:t>
            </a:r>
            <a:r>
              <a:rPr lang="en-US" altLang="zh-CN" sz="2800" b="1" kern="100" dirty="0">
                <a:solidFill>
                  <a:srgbClr val="0070C0"/>
                </a:solidFill>
              </a:rPr>
              <a:t>47</a:t>
            </a:r>
            <a:r>
              <a:rPr lang="zh-CN" altLang="zh-CN" sz="2800" b="1" kern="100" dirty="0">
                <a:solidFill>
                  <a:srgbClr val="0070C0"/>
                </a:solidFill>
              </a:rPr>
              <a:t>页</a:t>
            </a:r>
            <a:r>
              <a:rPr lang="zh-CN" altLang="zh-CN" sz="2800" b="1" kern="100" dirty="0"/>
              <a:t>（第四版） </a:t>
            </a:r>
            <a:r>
              <a:rPr lang="zh-CN" altLang="zh-CN" sz="2800" b="1" kern="100" dirty="0">
                <a:solidFill>
                  <a:srgbClr val="00B050"/>
                </a:solidFill>
              </a:rPr>
              <a:t>第</a:t>
            </a:r>
            <a:r>
              <a:rPr lang="en-US" altLang="zh-CN" sz="2800" b="1" kern="100" dirty="0">
                <a:solidFill>
                  <a:srgbClr val="00B050"/>
                </a:solidFill>
              </a:rPr>
              <a:t>43</a:t>
            </a:r>
            <a:r>
              <a:rPr lang="zh-CN" altLang="zh-CN" sz="2800" b="1" kern="100" dirty="0">
                <a:solidFill>
                  <a:srgbClr val="00B050"/>
                </a:solidFill>
              </a:rPr>
              <a:t>页</a:t>
            </a:r>
            <a:r>
              <a:rPr lang="zh-CN" altLang="zh-CN" sz="2800" b="1" kern="100" dirty="0"/>
              <a:t>（第五版）</a:t>
            </a:r>
            <a:r>
              <a:rPr lang="zh-CN" altLang="zh-CN" sz="2800" kern="100" dirty="0"/>
              <a:t>：</a:t>
            </a:r>
          </a:p>
          <a:p>
            <a:pPr indent="711200" algn="just">
              <a:spcAft>
                <a:spcPts val="0"/>
              </a:spcAft>
            </a:pPr>
            <a:r>
              <a:rPr lang="zh-CN" altLang="zh-CN" sz="2800" kern="100" dirty="0"/>
              <a:t>（</a:t>
            </a:r>
            <a:r>
              <a:rPr lang="en-US" altLang="zh-CN" sz="2800" kern="100" dirty="0"/>
              <a:t>1</a:t>
            </a:r>
            <a:r>
              <a:rPr lang="zh-CN" altLang="zh-CN" sz="2800" kern="100" dirty="0"/>
              <a:t>），（</a:t>
            </a:r>
            <a:r>
              <a:rPr lang="en-US" altLang="zh-CN" sz="2800" kern="100" dirty="0"/>
              <a:t>2</a:t>
            </a:r>
            <a:r>
              <a:rPr lang="zh-CN" altLang="zh-CN" sz="2800" kern="100" dirty="0"/>
              <a:t>），（</a:t>
            </a:r>
            <a:r>
              <a:rPr lang="en-US" altLang="zh-CN" sz="2800" kern="100" dirty="0"/>
              <a:t>4</a:t>
            </a:r>
            <a:r>
              <a:rPr lang="zh-CN" altLang="zh-CN" sz="2800" kern="100" dirty="0"/>
              <a:t>），（</a:t>
            </a:r>
            <a:r>
              <a:rPr lang="en-US" altLang="zh-CN" sz="2800" kern="100" dirty="0"/>
              <a:t>5</a:t>
            </a:r>
            <a:r>
              <a:rPr lang="zh-CN" altLang="zh-CN" sz="2800" kern="100" dirty="0"/>
              <a:t>），（</a:t>
            </a:r>
            <a:r>
              <a:rPr lang="en-US" altLang="zh-CN" sz="2800" kern="100" dirty="0"/>
              <a:t>9</a:t>
            </a:r>
            <a:r>
              <a:rPr lang="zh-CN" altLang="zh-CN" sz="2800" kern="100" dirty="0"/>
              <a:t>），</a:t>
            </a:r>
            <a:endParaRPr lang="en-US" altLang="zh-CN" sz="2800" kern="100" dirty="0"/>
          </a:p>
          <a:p>
            <a:pPr indent="711200" algn="just">
              <a:spcAft>
                <a:spcPts val="0"/>
              </a:spcAft>
            </a:pPr>
            <a:r>
              <a:rPr lang="zh-CN" altLang="zh-CN" sz="2800" kern="100" dirty="0"/>
              <a:t>（</a:t>
            </a:r>
            <a:r>
              <a:rPr lang="en-US" altLang="zh-CN" sz="2800" kern="100" dirty="0"/>
              <a:t>11</a:t>
            </a:r>
            <a:r>
              <a:rPr lang="zh-CN" altLang="zh-CN" sz="2800" kern="100" dirty="0"/>
              <a:t>），（</a:t>
            </a:r>
            <a:r>
              <a:rPr lang="en-US" altLang="zh-CN" sz="2800" kern="100" dirty="0"/>
              <a:t>15</a:t>
            </a:r>
            <a:r>
              <a:rPr lang="zh-CN" altLang="zh-CN" sz="2800" kern="100" dirty="0"/>
              <a:t>）；</a:t>
            </a:r>
          </a:p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solidFill>
                  <a:srgbClr val="0070C0"/>
                </a:solidFill>
              </a:rPr>
              <a:t>第</a:t>
            </a:r>
            <a:r>
              <a:rPr lang="en-US" altLang="zh-CN" sz="2800" b="1" kern="100" dirty="0">
                <a:solidFill>
                  <a:srgbClr val="0070C0"/>
                </a:solidFill>
              </a:rPr>
              <a:t>50</a:t>
            </a:r>
            <a:r>
              <a:rPr lang="zh-CN" altLang="zh-CN" sz="2800" b="1" kern="100" dirty="0">
                <a:solidFill>
                  <a:srgbClr val="0070C0"/>
                </a:solidFill>
              </a:rPr>
              <a:t>页</a:t>
            </a:r>
            <a:r>
              <a:rPr lang="zh-CN" altLang="zh-CN" sz="2800" b="1" kern="100" dirty="0"/>
              <a:t>（第四版） </a:t>
            </a:r>
            <a:r>
              <a:rPr lang="zh-CN" altLang="zh-CN" sz="2800" b="1" kern="100" dirty="0">
                <a:solidFill>
                  <a:srgbClr val="00B050"/>
                </a:solidFill>
              </a:rPr>
              <a:t>第</a:t>
            </a:r>
            <a:r>
              <a:rPr lang="en-US" altLang="zh-CN" sz="2800" b="1" kern="100" dirty="0">
                <a:solidFill>
                  <a:srgbClr val="00B050"/>
                </a:solidFill>
              </a:rPr>
              <a:t>45</a:t>
            </a:r>
            <a:r>
              <a:rPr lang="zh-CN" altLang="zh-CN" sz="2800" b="1" kern="100" dirty="0">
                <a:solidFill>
                  <a:srgbClr val="00B050"/>
                </a:solidFill>
              </a:rPr>
              <a:t>页</a:t>
            </a:r>
            <a:r>
              <a:rPr lang="zh-CN" altLang="zh-CN" sz="2800" b="1" kern="100" dirty="0"/>
              <a:t>（第五版）：</a:t>
            </a:r>
            <a:endParaRPr lang="zh-CN" altLang="zh-CN" sz="2800" kern="100" dirty="0"/>
          </a:p>
          <a:p>
            <a:pPr marL="533400" indent="266700" algn="just">
              <a:spcAft>
                <a:spcPts val="0"/>
              </a:spcAft>
            </a:pPr>
            <a:r>
              <a:rPr lang="zh-CN" altLang="zh-CN" sz="2800" kern="100" dirty="0"/>
              <a:t>习题。</a:t>
            </a:r>
          </a:p>
          <a:p>
            <a:pPr algn="just">
              <a:spcAft>
                <a:spcPts val="0"/>
              </a:spcAft>
            </a:pPr>
            <a:r>
              <a:rPr lang="en-US" altLang="zh-CN" sz="2800" b="1" kern="100" dirty="0">
                <a:latin typeface="宋体" panose="02010600030101010101" pitchFamily="2" charset="-122"/>
              </a:rPr>
              <a:t> </a:t>
            </a:r>
            <a:endParaRPr lang="zh-CN" altLang="zh-CN" sz="2800" kern="100" dirty="0"/>
          </a:p>
        </p:txBody>
      </p:sp>
    </p:spTree>
    <p:extLst>
      <p:ext uri="{BB962C8B-B14F-4D97-AF65-F5344CB8AC3E}">
        <p14:creationId xmlns:p14="http://schemas.microsoft.com/office/powerpoint/2010/main" val="276972521"/>
      </p:ext>
    </p:extLst>
  </p:cSld>
  <p:clrMapOvr>
    <a:masterClrMapping/>
  </p:clrMapOvr>
  <p:transition>
    <p:random/>
  </p:transition>
</p:sld>
</file>

<file path=ppt/theme/theme1.xml><?xml version="1.0" encoding="utf-8"?>
<a:theme xmlns:a="http://schemas.openxmlformats.org/drawingml/2006/main" name="默认设计模板">
  <a:themeElements>
    <a:clrScheme name="">
      <a:dk1>
        <a:srgbClr val="B2B2B2"/>
      </a:dk1>
      <a:lt1>
        <a:srgbClr val="FFFFFF"/>
      </a:lt1>
      <a:dk2>
        <a:srgbClr val="0E9CF2"/>
      </a:dk2>
      <a:lt2>
        <a:srgbClr val="FFFF00"/>
      </a:lt2>
      <a:accent1>
        <a:srgbClr val="FF9900"/>
      </a:accent1>
      <a:accent2>
        <a:srgbClr val="FFFF66"/>
      </a:accent2>
      <a:accent3>
        <a:srgbClr val="AACBF7"/>
      </a:accent3>
      <a:accent4>
        <a:srgbClr val="DADADA"/>
      </a:accent4>
      <a:accent5>
        <a:srgbClr val="FFCAAA"/>
      </a:accent5>
      <a:accent6>
        <a:srgbClr val="E7E75C"/>
      </a:accent6>
      <a:hlink>
        <a:srgbClr val="1AE1E6"/>
      </a:hlink>
      <a:folHlink>
        <a:srgbClr val="969696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9192</TotalTime>
  <Words>2546</Words>
  <Application>Microsoft Office PowerPoint</Application>
  <PresentationFormat>全屏显示(4:3)</PresentationFormat>
  <Paragraphs>494</Paragraphs>
  <Slides>91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91</vt:i4>
      </vt:variant>
    </vt:vector>
  </HeadingPairs>
  <TitlesOfParts>
    <vt:vector size="103" baseType="lpstr">
      <vt:lpstr>楷体_GB2312</vt:lpstr>
      <vt:lpstr>宋体</vt:lpstr>
      <vt:lpstr>Arial</vt:lpstr>
      <vt:lpstr>Book Antiqua</vt:lpstr>
      <vt:lpstr>Bookman Old Style</vt:lpstr>
      <vt:lpstr>Calibri</vt:lpstr>
      <vt:lpstr>Cambria Math</vt:lpstr>
      <vt:lpstr>Symbol</vt:lpstr>
      <vt:lpstr>Times New Roman</vt:lpstr>
      <vt:lpstr>默认设计模板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2、复变函数项级数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幂级数的求导</vt:lpstr>
      <vt:lpstr>PowerPoint 演示文稿</vt:lpstr>
      <vt:lpstr>PowerPoint 演示文稿</vt:lpstr>
      <vt:lpstr>PowerPoint 演示文稿</vt:lpstr>
      <vt:lpstr>PowerPoint 演示文稿</vt:lpstr>
      <vt:lpstr>泰勒公式的历史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林建伟</dc:creator>
  <cp:lastModifiedBy>LENOVO</cp:lastModifiedBy>
  <cp:revision>503</cp:revision>
  <dcterms:created xsi:type="dcterms:W3CDTF">1996-07-15T15:40:02Z</dcterms:created>
  <dcterms:modified xsi:type="dcterms:W3CDTF">2022-12-08T13:19:26Z</dcterms:modified>
</cp:coreProperties>
</file>